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4"/>
    <p:restoredTop sz="86480"/>
  </p:normalViewPr>
  <p:slideViewPr>
    <p:cSldViewPr snapToGrid="0">
      <p:cViewPr varScale="1">
        <p:scale>
          <a:sx n="63" d="100"/>
          <a:sy n="63" d="100"/>
        </p:scale>
        <p:origin x="248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0331FF-7589-3B9C-3015-BF09AE7252EA}"/>
              </a:ext>
            </a:extLst>
          </p:cNvPr>
          <p:cNvSpPr txBox="1"/>
          <p:nvPr/>
        </p:nvSpPr>
        <p:spPr>
          <a:xfrm>
            <a:off x="1" y="468235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8C4CE-3DA2-1EFA-A9F0-E3C2927E0C9A}"/>
              </a:ext>
            </a:extLst>
          </p:cNvPr>
          <p:cNvSpPr txBox="1"/>
          <p:nvPr/>
        </p:nvSpPr>
        <p:spPr>
          <a:xfrm>
            <a:off x="1262473" y="5168517"/>
            <a:ext cx="52229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3240</TotalTime>
  <Words>5</Words>
  <Application>Microsoft Macintosh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Microsoft Office User</cp:lastModifiedBy>
  <cp:revision>22</cp:revision>
  <cp:lastPrinted>2023-10-18T12:31:41Z</cp:lastPrinted>
  <dcterms:created xsi:type="dcterms:W3CDTF">2023-10-18T10:29:00Z</dcterms:created>
  <dcterms:modified xsi:type="dcterms:W3CDTF">2024-11-18T15:28:38Z</dcterms:modified>
</cp:coreProperties>
</file>