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2" r:id="rId3"/>
    <p:sldId id="261" r:id="rId4"/>
    <p:sldId id="260" r:id="rId5"/>
    <p:sldId id="263" r:id="rId6"/>
    <p:sldId id="264" r:id="rId7"/>
    <p:sldId id="266" r:id="rId8"/>
    <p:sldId id="267" r:id="rId9"/>
    <p:sldId id="268" r:id="rId10"/>
    <p:sldId id="269" r:id="rId11"/>
    <p:sldId id="271" r:id="rId12"/>
    <p:sldId id="270" r:id="rId13"/>
    <p:sldId id="272" r:id="rId14"/>
    <p:sldId id="265" r:id="rId15"/>
  </p:sldIdLst>
  <p:sldSz cx="12192000" cy="6858000"/>
  <p:notesSz cx="6797675" cy="9926638"/>
  <p:embeddedFontLst>
    <p:embeddedFont>
      <p:font typeface="Calibri" panose="020F0502020204030204" pitchFamily="34" charset="0"/>
      <p:regular r:id="rId16"/>
      <p:bold r:id="rId17"/>
      <p:italic r:id="rId18"/>
      <p:boldItalic r:id="rId19"/>
    </p:embeddedFont>
    <p:embeddedFont>
      <p:font typeface="Aqum" panose="02000500000000000000" pitchFamily="2" charset="0"/>
      <p:bold r:id="rId20"/>
    </p:embeddedFont>
    <p:embeddedFont>
      <p:font typeface="Cygre" panose="02000503000000000000" pitchFamily="2" charset="-52"/>
      <p:regular r:id="rId21"/>
      <p:bold r:id="rId22"/>
      <p:italic r:id="rId23"/>
      <p:boldItalic r:id="rId24"/>
    </p:embeddedFont>
    <p:embeddedFont>
      <p:font typeface="Aqum two Classic" panose="00000800000000000000" pitchFamily="2" charset="0"/>
      <p:bold r:id="rId25"/>
    </p:embeddedFont>
    <p:embeddedFont>
      <p:font typeface="Calibri Light" panose="020F0302020204030204" pitchFamily="34" charset="0"/>
      <p:regular r:id="rId26"/>
      <p:italic r:id="rId2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1CE"/>
    <a:srgbClr val="F72485"/>
    <a:srgbClr val="15E585"/>
    <a:srgbClr val="FF6839"/>
    <a:srgbClr val="00C800"/>
    <a:srgbClr val="FC9D96"/>
    <a:srgbClr val="0066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100" d="100"/>
          <a:sy n="100" d="100"/>
        </p:scale>
        <p:origin x="41" y="5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17364222227545"/>
          <c:y val="1.4627750247404784E-2"/>
          <c:w val="0.57515638255198875"/>
          <c:h val="0.86273457382798313"/>
        </c:manualLayout>
      </c:layout>
      <c:pieChart>
        <c:varyColors val="1"/>
        <c:ser>
          <c:idx val="0"/>
          <c:order val="0"/>
          <c:tx>
            <c:strRef>
              <c:f>Лист1!$B$1</c:f>
              <c:strCache>
                <c:ptCount val="1"/>
                <c:pt idx="0">
                  <c:v>Продажи</c:v>
                </c:pt>
              </c:strCache>
            </c:strRef>
          </c:tx>
          <c:spPr>
            <a:ln>
              <a:noFill/>
            </a:ln>
          </c:spPr>
          <c:dPt>
            <c:idx val="0"/>
            <c:bubble3D val="0"/>
            <c:spPr>
              <a:solidFill>
                <a:srgbClr val="0501CE"/>
              </a:solidFill>
              <a:ln w="19050">
                <a:noFill/>
              </a:ln>
              <a:effectLst/>
            </c:spPr>
            <c:extLst>
              <c:ext xmlns:c16="http://schemas.microsoft.com/office/drawing/2014/chart" uri="{C3380CC4-5D6E-409C-BE32-E72D297353CC}">
                <c16:uniqueId val="{00000001-CD37-4A42-8DC4-1E01314FD384}"/>
              </c:ext>
            </c:extLst>
          </c:dPt>
          <c:dPt>
            <c:idx val="1"/>
            <c:bubble3D val="0"/>
            <c:spPr>
              <a:solidFill>
                <a:srgbClr val="F72485"/>
              </a:solidFill>
              <a:ln w="19050">
                <a:noFill/>
              </a:ln>
              <a:effectLst/>
            </c:spPr>
            <c:extLst>
              <c:ext xmlns:c16="http://schemas.microsoft.com/office/drawing/2014/chart" uri="{C3380CC4-5D6E-409C-BE32-E72D297353CC}">
                <c16:uniqueId val="{00000002-CD37-4A42-8DC4-1E01314FD384}"/>
              </c:ext>
            </c:extLst>
          </c:dPt>
          <c:dPt>
            <c:idx val="2"/>
            <c:bubble3D val="0"/>
            <c:spPr>
              <a:solidFill>
                <a:srgbClr val="15E585"/>
              </a:solidFill>
              <a:ln w="19050">
                <a:noFill/>
              </a:ln>
              <a:effectLst/>
            </c:spPr>
            <c:extLst>
              <c:ext xmlns:c16="http://schemas.microsoft.com/office/drawing/2014/chart" uri="{C3380CC4-5D6E-409C-BE32-E72D297353CC}">
                <c16:uniqueId val="{00000003-CD37-4A42-8DC4-1E01314FD384}"/>
              </c:ext>
            </c:extLst>
          </c:dPt>
          <c:dPt>
            <c:idx val="3"/>
            <c:bubble3D val="0"/>
            <c:spPr>
              <a:solidFill>
                <a:srgbClr val="FF6839"/>
              </a:solidFill>
              <a:ln w="19050">
                <a:noFill/>
              </a:ln>
              <a:effectLst/>
            </c:spPr>
            <c:extLst>
              <c:ext xmlns:c16="http://schemas.microsoft.com/office/drawing/2014/chart" uri="{C3380CC4-5D6E-409C-BE32-E72D297353CC}">
                <c16:uniqueId val="{00000004-CD37-4A42-8DC4-1E01314FD384}"/>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D37-4A42-8DC4-1E01314FD38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F72485"/>
              </a:solidFill>
              <a:ln>
                <a:noFill/>
              </a:ln>
              <a:effectLst/>
            </c:spPr>
            <c:extLst>
              <c:ext xmlns:c16="http://schemas.microsoft.com/office/drawing/2014/chart" uri="{C3380CC4-5D6E-409C-BE32-E72D297353CC}">
                <c16:uniqueId val="{00000003-71E2-4BBE-9E89-D0684E5E3D70}"/>
              </c:ext>
            </c:extLst>
          </c:dPt>
          <c:dPt>
            <c:idx val="1"/>
            <c:invertIfNegative val="0"/>
            <c:bubble3D val="0"/>
            <c:spPr>
              <a:solidFill>
                <a:srgbClr val="FF6839"/>
              </a:solidFill>
              <a:ln>
                <a:noFill/>
              </a:ln>
              <a:effectLst/>
            </c:spPr>
            <c:extLst>
              <c:ext xmlns:c16="http://schemas.microsoft.com/office/drawing/2014/chart" uri="{C3380CC4-5D6E-409C-BE32-E72D297353CC}">
                <c16:uniqueId val="{00000004-71E2-4BBE-9E89-D0684E5E3D70}"/>
              </c:ext>
            </c:extLst>
          </c:dPt>
          <c:dPt>
            <c:idx val="2"/>
            <c:invertIfNegative val="0"/>
            <c:bubble3D val="0"/>
            <c:spPr>
              <a:solidFill>
                <a:srgbClr val="15E585"/>
              </a:solidFill>
              <a:ln>
                <a:noFill/>
              </a:ln>
              <a:effectLst/>
            </c:spPr>
            <c:extLst>
              <c:ext xmlns:c16="http://schemas.microsoft.com/office/drawing/2014/chart" uri="{C3380CC4-5D6E-409C-BE32-E72D297353CC}">
                <c16:uniqueId val="{00000005-71E2-4BBE-9E89-D0684E5E3D70}"/>
              </c:ext>
            </c:extLst>
          </c:dPt>
          <c:dPt>
            <c:idx val="3"/>
            <c:invertIfNegative val="0"/>
            <c:bubble3D val="0"/>
            <c:spPr>
              <a:solidFill>
                <a:srgbClr val="0501CE"/>
              </a:solidFill>
              <a:ln>
                <a:noFill/>
              </a:ln>
              <a:effectLst/>
            </c:spPr>
            <c:extLst>
              <c:ext xmlns:c16="http://schemas.microsoft.com/office/drawing/2014/chart" uri="{C3380CC4-5D6E-409C-BE32-E72D297353CC}">
                <c16:uniqueId val="{00000006-71E2-4BBE-9E89-D0684E5E3D70}"/>
              </c:ext>
            </c:extLst>
          </c:dPt>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1.3</c:v>
                </c:pt>
                <c:pt idx="1">
                  <c:v>1</c:v>
                </c:pt>
                <c:pt idx="2">
                  <c:v>3.5</c:v>
                </c:pt>
                <c:pt idx="3">
                  <c:v>4.5</c:v>
                </c:pt>
              </c:numCache>
            </c:numRef>
          </c:val>
          <c:extLst>
            <c:ext xmlns:c16="http://schemas.microsoft.com/office/drawing/2014/chart" uri="{C3380CC4-5D6E-409C-BE32-E72D297353CC}">
              <c16:uniqueId val="{00000000-71E2-4BBE-9E89-D0684E5E3D70}"/>
            </c:ext>
          </c:extLst>
        </c:ser>
        <c:ser>
          <c:idx val="1"/>
          <c:order val="1"/>
          <c:tx>
            <c:strRef>
              <c:f>Лист1!$C$1</c:f>
              <c:strCache>
                <c:ptCount val="1"/>
                <c:pt idx="0">
                  <c:v>Столбец1</c:v>
                </c:pt>
              </c:strCache>
            </c:strRef>
          </c:tx>
          <c:spPr>
            <a:solidFill>
              <a:schemeClr val="accent2"/>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numCache>
            </c:numRef>
          </c:val>
          <c:extLst>
            <c:ext xmlns:c16="http://schemas.microsoft.com/office/drawing/2014/chart" uri="{C3380CC4-5D6E-409C-BE32-E72D297353CC}">
              <c16:uniqueId val="{00000001-71E2-4BBE-9E89-D0684E5E3D70}"/>
            </c:ext>
          </c:extLst>
        </c:ser>
        <c:ser>
          <c:idx val="2"/>
          <c:order val="2"/>
          <c:tx>
            <c:strRef>
              <c:f>Лист1!$D$1</c:f>
              <c:strCache>
                <c:ptCount val="1"/>
                <c:pt idx="0">
                  <c:v>Столбец2</c:v>
                </c:pt>
              </c:strCache>
            </c:strRef>
          </c:tx>
          <c:spPr>
            <a:solidFill>
              <a:schemeClr val="accent3"/>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numCache>
            </c:numRef>
          </c:val>
          <c:extLst>
            <c:ext xmlns:c16="http://schemas.microsoft.com/office/drawing/2014/chart" uri="{C3380CC4-5D6E-409C-BE32-E72D297353CC}">
              <c16:uniqueId val="{00000002-71E2-4BBE-9E89-D0684E5E3D70}"/>
            </c:ext>
          </c:extLst>
        </c:ser>
        <c:dLbls>
          <c:showLegendKey val="0"/>
          <c:showVal val="0"/>
          <c:showCatName val="0"/>
          <c:showSerName val="0"/>
          <c:showPercent val="0"/>
          <c:showBubbleSize val="0"/>
        </c:dLbls>
        <c:gapWidth val="0"/>
        <c:overlap val="70"/>
        <c:axId val="408674144"/>
        <c:axId val="408664992"/>
      </c:barChart>
      <c:catAx>
        <c:axId val="408674144"/>
        <c:scaling>
          <c:orientation val="minMax"/>
        </c:scaling>
        <c:delete val="1"/>
        <c:axPos val="b"/>
        <c:numFmt formatCode="General" sourceLinked="1"/>
        <c:majorTickMark val="none"/>
        <c:minorTickMark val="none"/>
        <c:tickLblPos val="nextTo"/>
        <c:crossAx val="408664992"/>
        <c:crosses val="autoZero"/>
        <c:auto val="1"/>
        <c:lblAlgn val="ctr"/>
        <c:lblOffset val="100"/>
        <c:noMultiLvlLbl val="0"/>
      </c:catAx>
      <c:valAx>
        <c:axId val="40866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crossAx val="40867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Ряд 1</c:v>
                </c:pt>
              </c:strCache>
            </c:strRef>
          </c:tx>
          <c:spPr>
            <a:solidFill>
              <a:srgbClr val="FF6839"/>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17B-4130-8606-785D65F2D23C}"/>
            </c:ext>
          </c:extLst>
        </c:ser>
        <c:ser>
          <c:idx val="1"/>
          <c:order val="1"/>
          <c:tx>
            <c:strRef>
              <c:f>Лист1!$C$1</c:f>
              <c:strCache>
                <c:ptCount val="1"/>
                <c:pt idx="0">
                  <c:v>Ряд 2</c:v>
                </c:pt>
              </c:strCache>
            </c:strRef>
          </c:tx>
          <c:spPr>
            <a:solidFill>
              <a:srgbClr val="0501CE"/>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17B-4130-8606-785D65F2D23C}"/>
            </c:ext>
          </c:extLst>
        </c:ser>
        <c:ser>
          <c:idx val="2"/>
          <c:order val="2"/>
          <c:tx>
            <c:strRef>
              <c:f>Лист1!$D$1</c:f>
              <c:strCache>
                <c:ptCount val="1"/>
                <c:pt idx="0">
                  <c:v>Ряд 3</c:v>
                </c:pt>
              </c:strCache>
            </c:strRef>
          </c:tx>
          <c:spPr>
            <a:solidFill>
              <a:srgbClr val="15E585"/>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17B-4130-8606-785D65F2D23C}"/>
            </c:ext>
          </c:extLst>
        </c:ser>
        <c:dLbls>
          <c:showLegendKey val="0"/>
          <c:showVal val="0"/>
          <c:showCatName val="0"/>
          <c:showSerName val="0"/>
          <c:showPercent val="0"/>
          <c:showBubbleSize val="0"/>
        </c:dLbls>
        <c:gapWidth val="150"/>
        <c:overlap val="100"/>
        <c:axId val="616308800"/>
        <c:axId val="616305472"/>
      </c:barChart>
      <c:catAx>
        <c:axId val="616308800"/>
        <c:scaling>
          <c:orientation val="minMax"/>
        </c:scaling>
        <c:delete val="1"/>
        <c:axPos val="l"/>
        <c:numFmt formatCode="General" sourceLinked="1"/>
        <c:majorTickMark val="none"/>
        <c:minorTickMark val="none"/>
        <c:tickLblPos val="nextTo"/>
        <c:crossAx val="616305472"/>
        <c:crosses val="autoZero"/>
        <c:auto val="1"/>
        <c:lblAlgn val="ctr"/>
        <c:lblOffset val="100"/>
        <c:noMultiLvlLbl val="0"/>
      </c:catAx>
      <c:valAx>
        <c:axId val="616305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crossAx val="61630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legend>
    <c:plotVisOnly val="1"/>
    <c:dispBlanksAs val="gap"/>
    <c:showDLblsOverMax val="0"/>
  </c:chart>
  <c:spPr>
    <a:noFill/>
    <a:ln>
      <a:noFill/>
    </a:ln>
    <a:effectLst/>
  </c:spPr>
  <c:txPr>
    <a:bodyPr/>
    <a:lstStyle/>
    <a:p>
      <a:pPr>
        <a:defRPr>
          <a:latin typeface="Cygre" panose="02000503000000000000" pitchFamily="2" charset="-52"/>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w="28575" cap="rnd">
              <a:solidFill>
                <a:srgbClr val="FF6839"/>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9FA-4230-AA1C-1892238E9C0E}"/>
            </c:ext>
          </c:extLst>
        </c:ser>
        <c:ser>
          <c:idx val="1"/>
          <c:order val="1"/>
          <c:tx>
            <c:strRef>
              <c:f>Лист1!$C$1</c:f>
              <c:strCache>
                <c:ptCount val="1"/>
                <c:pt idx="0">
                  <c:v>Ряд 2</c:v>
                </c:pt>
              </c:strCache>
            </c:strRef>
          </c:tx>
          <c:spPr>
            <a:ln w="28575" cap="rnd">
              <a:solidFill>
                <a:srgbClr val="0501CE"/>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9FA-4230-AA1C-1892238E9C0E}"/>
            </c:ext>
          </c:extLst>
        </c:ser>
        <c:ser>
          <c:idx val="2"/>
          <c:order val="2"/>
          <c:tx>
            <c:strRef>
              <c:f>Лист1!$D$1</c:f>
              <c:strCache>
                <c:ptCount val="1"/>
                <c:pt idx="0">
                  <c:v>Ряд 3</c:v>
                </c:pt>
              </c:strCache>
            </c:strRef>
          </c:tx>
          <c:spPr>
            <a:ln w="28575" cap="rnd">
              <a:solidFill>
                <a:srgbClr val="15E585"/>
              </a:solidFill>
              <a:round/>
            </a:ln>
            <a:effectLst/>
          </c:spPr>
          <c:marker>
            <c:symbol val="none"/>
          </c:marker>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9FA-4230-AA1C-1892238E9C0E}"/>
            </c:ext>
          </c:extLst>
        </c:ser>
        <c:dLbls>
          <c:showLegendKey val="0"/>
          <c:showVal val="0"/>
          <c:showCatName val="0"/>
          <c:showSerName val="0"/>
          <c:showPercent val="0"/>
          <c:showBubbleSize val="0"/>
        </c:dLbls>
        <c:smooth val="0"/>
        <c:axId val="612262928"/>
        <c:axId val="612252112"/>
      </c:lineChart>
      <c:catAx>
        <c:axId val="612262928"/>
        <c:scaling>
          <c:orientation val="minMax"/>
        </c:scaling>
        <c:delete val="1"/>
        <c:axPos val="b"/>
        <c:numFmt formatCode="General" sourceLinked="1"/>
        <c:majorTickMark val="none"/>
        <c:minorTickMark val="none"/>
        <c:tickLblPos val="nextTo"/>
        <c:crossAx val="612252112"/>
        <c:crosses val="autoZero"/>
        <c:auto val="1"/>
        <c:lblAlgn val="ctr"/>
        <c:lblOffset val="100"/>
        <c:noMultiLvlLbl val="0"/>
      </c:catAx>
      <c:valAx>
        <c:axId val="61225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crossAx val="61226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legend>
    <c:plotVisOnly val="1"/>
    <c:dispBlanksAs val="gap"/>
    <c:showDLblsOverMax val="0"/>
  </c:chart>
  <c:spPr>
    <a:noFill/>
    <a:ln>
      <a:noFill/>
    </a:ln>
    <a:effectLst/>
  </c:spPr>
  <c:txPr>
    <a:bodyPr/>
    <a:lstStyle/>
    <a:p>
      <a:pPr>
        <a:defRPr>
          <a:latin typeface="Cygre" panose="02000503000000000000" pitchFamily="2" charset="-52"/>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66463922267465"/>
          <c:y val="4.98073234413723E-2"/>
          <c:w val="0.55467050367486936"/>
          <c:h val="0.83200584615092987"/>
        </c:manualLayout>
      </c:layout>
      <c:doughnutChart>
        <c:varyColors val="1"/>
        <c:ser>
          <c:idx val="0"/>
          <c:order val="0"/>
          <c:tx>
            <c:strRef>
              <c:f>Лист1!$B$1</c:f>
              <c:strCache>
                <c:ptCount val="1"/>
                <c:pt idx="0">
                  <c:v>Продажи</c:v>
                </c:pt>
              </c:strCache>
            </c:strRef>
          </c:tx>
          <c:spPr>
            <a:ln>
              <a:noFill/>
            </a:ln>
          </c:spPr>
          <c:dPt>
            <c:idx val="0"/>
            <c:bubble3D val="0"/>
            <c:spPr>
              <a:solidFill>
                <a:srgbClr val="0501CE"/>
              </a:solidFill>
              <a:ln w="19050">
                <a:noFill/>
              </a:ln>
              <a:effectLst/>
            </c:spPr>
            <c:extLst>
              <c:ext xmlns:c16="http://schemas.microsoft.com/office/drawing/2014/chart" uri="{C3380CC4-5D6E-409C-BE32-E72D297353CC}">
                <c16:uniqueId val="{00000001-E5F8-42FB-85E7-876FF947E82C}"/>
              </c:ext>
            </c:extLst>
          </c:dPt>
          <c:dPt>
            <c:idx val="1"/>
            <c:bubble3D val="0"/>
            <c:spPr>
              <a:solidFill>
                <a:srgbClr val="FF6839"/>
              </a:solidFill>
              <a:ln w="19050">
                <a:noFill/>
              </a:ln>
              <a:effectLst/>
            </c:spPr>
            <c:extLst>
              <c:ext xmlns:c16="http://schemas.microsoft.com/office/drawing/2014/chart" uri="{C3380CC4-5D6E-409C-BE32-E72D297353CC}">
                <c16:uniqueId val="{00000002-E5F8-42FB-85E7-876FF947E82C}"/>
              </c:ext>
            </c:extLst>
          </c:dPt>
          <c:dPt>
            <c:idx val="2"/>
            <c:bubble3D val="0"/>
            <c:spPr>
              <a:solidFill>
                <a:srgbClr val="15E585"/>
              </a:solidFill>
              <a:ln w="19050">
                <a:noFill/>
              </a:ln>
              <a:effectLst/>
            </c:spPr>
            <c:extLst>
              <c:ext xmlns:c16="http://schemas.microsoft.com/office/drawing/2014/chart" uri="{C3380CC4-5D6E-409C-BE32-E72D297353CC}">
                <c16:uniqueId val="{00000003-E5F8-42FB-85E7-876FF947E82C}"/>
              </c:ext>
            </c:extLst>
          </c:dPt>
          <c:dPt>
            <c:idx val="3"/>
            <c:bubble3D val="0"/>
            <c:spPr>
              <a:solidFill>
                <a:srgbClr val="F72485"/>
              </a:solidFill>
              <a:ln w="19050">
                <a:noFill/>
              </a:ln>
              <a:effectLst/>
            </c:spPr>
            <c:extLst>
              <c:ext xmlns:c16="http://schemas.microsoft.com/office/drawing/2014/chart" uri="{C3380CC4-5D6E-409C-BE32-E72D297353CC}">
                <c16:uniqueId val="{00000004-E5F8-42FB-85E7-876FF947E82C}"/>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5F8-42FB-85E7-876FF947E82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Cygre" panose="02000503000000000000" pitchFamily="2" charset="-52"/>
              <a:ea typeface="+mn-ea"/>
              <a:cs typeface="+mn-cs"/>
            </a:defRPr>
          </a:pPr>
          <a:endParaRPr lang="ru-RU"/>
        </a:p>
      </c:txPr>
    </c:legend>
    <c:plotVisOnly val="1"/>
    <c:dispBlanksAs val="gap"/>
    <c:showDLblsOverMax val="0"/>
  </c:chart>
  <c:spPr>
    <a:noFill/>
    <a:ln>
      <a:noFill/>
    </a:ln>
    <a:effectLst/>
  </c:spPr>
  <c:txPr>
    <a:bodyPr/>
    <a:lstStyle/>
    <a:p>
      <a:pPr>
        <a:defRPr>
          <a:latin typeface="Cygre" panose="02000503000000000000" pitchFamily="2" charset="-52"/>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60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1E8A9-4BA1-4259-BC26-D1C71D7251A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26EDC49-3C1C-4610-9049-72DBE40D621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BEC78A-F582-4DEB-AEAF-4BC5BF5C87A0}"/>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5" name="Нижний колонтитул 4">
            <a:extLst>
              <a:ext uri="{FF2B5EF4-FFF2-40B4-BE49-F238E27FC236}">
                <a16:creationId xmlns:a16="http://schemas.microsoft.com/office/drawing/2014/main" id="{83538097-4D62-469D-BAEC-63EC60439F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5C7537-9081-4F3F-AF73-34239F3B16C3}"/>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244696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BE06E55-714A-4560-88C0-B87AC9F902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9F82DA8-9222-448D-9F92-ED7627DBFFF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939008-44BE-4C1D-A0FB-AE5A5F6A8AB9}"/>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5" name="Нижний колонтитул 4">
            <a:extLst>
              <a:ext uri="{FF2B5EF4-FFF2-40B4-BE49-F238E27FC236}">
                <a16:creationId xmlns:a16="http://schemas.microsoft.com/office/drawing/2014/main" id="{612E4FD5-41B5-4B7A-8701-08E7E91BBB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342F4F-31F3-4A87-8D68-7787C6752CF6}"/>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391592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36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56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6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86F5D-D9F5-40DC-9959-54C24992829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363BD79-5E56-4870-8864-B41145604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D61BB53-CB49-4393-B0C7-6AB437EB595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0811DC4-FD54-43F5-A46B-D36F6B926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712E60F-FE3A-41FB-8B4E-3A8E4A55B0B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D41BDDD-9A1C-471A-8737-80E6BF483549}"/>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8" name="Нижний колонтитул 7">
            <a:extLst>
              <a:ext uri="{FF2B5EF4-FFF2-40B4-BE49-F238E27FC236}">
                <a16:creationId xmlns:a16="http://schemas.microsoft.com/office/drawing/2014/main" id="{8203970C-B9B5-4061-8DF0-52B695412C0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224927B-FB1D-4DBE-98C2-FFA30A6D61FB}"/>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340971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A710BC-C168-4811-8B1D-328BC63F777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B9FAD2D-4E4A-40EB-9213-DED3B60F198A}"/>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4" name="Нижний колонтитул 3">
            <a:extLst>
              <a:ext uri="{FF2B5EF4-FFF2-40B4-BE49-F238E27FC236}">
                <a16:creationId xmlns:a16="http://schemas.microsoft.com/office/drawing/2014/main" id="{CF51528D-24C5-4BDB-BE35-B1D6B990DF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2E93F7A-C9BA-4FC9-A2D5-F11BE1631C69}"/>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14316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DF464BF-CD6E-45AB-84E6-07C9EB611F25}"/>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3" name="Нижний колонтитул 2">
            <a:extLst>
              <a:ext uri="{FF2B5EF4-FFF2-40B4-BE49-F238E27FC236}">
                <a16:creationId xmlns:a16="http://schemas.microsoft.com/office/drawing/2014/main" id="{4A6F51EB-017A-4525-853A-F47BD36F20C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D8A5E8-1BFB-4B40-AAB2-17B6B367CE51}"/>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14395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E5731-69F6-4866-B13E-6346EE01B88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83E2EC5-A93C-45D1-849E-AF877FE5B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9CEC465-165B-46AF-A8D9-0089A2AD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B77D1D-A135-4A4E-8C08-81381D404397}"/>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6" name="Нижний колонтитул 5">
            <a:extLst>
              <a:ext uri="{FF2B5EF4-FFF2-40B4-BE49-F238E27FC236}">
                <a16:creationId xmlns:a16="http://schemas.microsoft.com/office/drawing/2014/main" id="{17B96EC0-8AF2-4294-ADA6-C1A04D3225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1584CD-1481-451E-A648-64AF7C8EF7AB}"/>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221674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77265-93D6-4202-9699-1B77BD62B1D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08E4A6D-2653-4FA0-9C33-BBB6E1A95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CD2F19D-ECBC-4FD9-84BA-B9E35D9A7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304AFCD-FC65-4434-81E9-592E2676D675}"/>
              </a:ext>
            </a:extLst>
          </p:cNvPr>
          <p:cNvSpPr>
            <a:spLocks noGrp="1"/>
          </p:cNvSpPr>
          <p:nvPr>
            <p:ph type="dt" sz="half" idx="10"/>
          </p:nvPr>
        </p:nvSpPr>
        <p:spPr/>
        <p:txBody>
          <a:bodyPr/>
          <a:lstStyle/>
          <a:p>
            <a:fld id="{C5E81ACF-3DF1-4144-807B-E1A864682853}" type="datetimeFigureOut">
              <a:rPr lang="ru-RU" smtClean="0"/>
              <a:t>10.04.2025</a:t>
            </a:fld>
            <a:endParaRPr lang="ru-RU"/>
          </a:p>
        </p:txBody>
      </p:sp>
      <p:sp>
        <p:nvSpPr>
          <p:cNvPr id="6" name="Нижний колонтитул 5">
            <a:extLst>
              <a:ext uri="{FF2B5EF4-FFF2-40B4-BE49-F238E27FC236}">
                <a16:creationId xmlns:a16="http://schemas.microsoft.com/office/drawing/2014/main" id="{3D311100-5898-4E62-ACAD-4B3B9D8DA5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98050A9-207D-4429-8EB4-C021F9145FEB}"/>
              </a:ext>
            </a:extLst>
          </p:cNvPr>
          <p:cNvSpPr>
            <a:spLocks noGrp="1"/>
          </p:cNvSpPr>
          <p:nvPr>
            <p:ph type="sldNum" sz="quarter" idx="12"/>
          </p:nvPr>
        </p:nvSpPr>
        <p:spPr/>
        <p:txBody>
          <a:bodyPr/>
          <a:lstStyle/>
          <a:p>
            <a:fld id="{571B8D91-4824-4B85-9AA9-5C7EF283F858}" type="slidenum">
              <a:rPr lang="ru-RU" smtClean="0"/>
              <a:t>‹#›</a:t>
            </a:fld>
            <a:endParaRPr lang="ru-RU"/>
          </a:p>
        </p:txBody>
      </p:sp>
    </p:spTree>
    <p:extLst>
      <p:ext uri="{BB962C8B-B14F-4D97-AF65-F5344CB8AC3E}">
        <p14:creationId xmlns:p14="http://schemas.microsoft.com/office/powerpoint/2010/main" val="97034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93819-F63D-4BD1-B995-928EE5F93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7565BD3-685C-4456-A3BF-59D879A76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11FF01-110E-4D54-A8D9-6448D6AE0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81ACF-3DF1-4144-807B-E1A864682853}" type="datetimeFigureOut">
              <a:rPr lang="ru-RU" smtClean="0"/>
              <a:t>10.04.2025</a:t>
            </a:fld>
            <a:endParaRPr lang="ru-RU"/>
          </a:p>
        </p:txBody>
      </p:sp>
      <p:sp>
        <p:nvSpPr>
          <p:cNvPr id="5" name="Нижний колонтитул 4">
            <a:extLst>
              <a:ext uri="{FF2B5EF4-FFF2-40B4-BE49-F238E27FC236}">
                <a16:creationId xmlns:a16="http://schemas.microsoft.com/office/drawing/2014/main" id="{45B83CE6-DF13-4CC5-B6E1-D44AFF9FA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ED29F00-7219-4E59-98A6-ED1D9F34C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B8D91-4824-4B85-9AA9-5C7EF283F858}" type="slidenum">
              <a:rPr lang="ru-RU" smtClean="0"/>
              <a:t>‹#›</a:t>
            </a:fld>
            <a:endParaRPr lang="ru-RU"/>
          </a:p>
        </p:txBody>
      </p:sp>
    </p:spTree>
    <p:extLst>
      <p:ext uri="{BB962C8B-B14F-4D97-AF65-F5344CB8AC3E}">
        <p14:creationId xmlns:p14="http://schemas.microsoft.com/office/powerpoint/2010/main" val="296452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3005527" y="979956"/>
            <a:ext cx="6190939" cy="490317"/>
          </a:xfrm>
          <a:prstGeom prst="roundRect">
            <a:avLst>
              <a:gd name="adj" fmla="val 50000"/>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876D5A22-79F2-4187-A7E5-D744B9D241F4}"/>
              </a:ext>
            </a:extLst>
          </p:cNvPr>
          <p:cNvSpPr>
            <a:spLocks noGrp="1"/>
          </p:cNvSpPr>
          <p:nvPr>
            <p:ph type="ctrTitle" idx="4294967295"/>
          </p:nvPr>
        </p:nvSpPr>
        <p:spPr>
          <a:xfrm>
            <a:off x="2488075" y="1082823"/>
            <a:ext cx="7234225" cy="327014"/>
          </a:xfrm>
          <a:noFill/>
          <a:ln>
            <a:noFill/>
          </a:ln>
        </p:spPr>
        <p:txBody>
          <a:bodyPr>
            <a:noAutofit/>
          </a:bodyPr>
          <a:lstStyle/>
          <a:p>
            <a:pPr algn="ctr"/>
            <a:r>
              <a:rPr lang="ru-RU" sz="1800" b="1" dirty="0" smtClean="0">
                <a:solidFill>
                  <a:srgbClr val="0501CE"/>
                </a:solidFill>
                <a:latin typeface="Aqum two Classic" panose="00000800000000000000" pitchFamily="2" charset="0"/>
              </a:rPr>
              <a:t>Короткое Название презентации</a:t>
            </a:r>
            <a:endParaRPr lang="ru-RU" sz="1800" b="1" dirty="0">
              <a:solidFill>
                <a:srgbClr val="0501CE"/>
              </a:solidFill>
              <a:latin typeface="Aqum two Classic" panose="00000800000000000000" pitchFamily="2" charset="0"/>
            </a:endParaRPr>
          </a:p>
        </p:txBody>
      </p:sp>
    </p:spTree>
    <p:extLst>
      <p:ext uri="{BB962C8B-B14F-4D97-AF65-F5344CB8AC3E}">
        <p14:creationId xmlns:p14="http://schemas.microsoft.com/office/powerpoint/2010/main" val="162460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5" name="Прямоугольник 24"/>
          <p:cNvSpPr/>
          <p:nvPr/>
        </p:nvSpPr>
        <p:spPr>
          <a:xfrm>
            <a:off x="1435663" y="3553931"/>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 с деятельностью</a:t>
            </a:r>
            <a:br>
              <a:rPr lang="ru-RU" sz="1400" dirty="0">
                <a:latin typeface="Cygre" panose="02000503000000000000" pitchFamily="2" charset="-52"/>
              </a:rPr>
            </a:br>
            <a:r>
              <a:rPr lang="ru-RU" sz="1400" dirty="0">
                <a:latin typeface="Cygre" panose="02000503000000000000" pitchFamily="2" charset="-52"/>
              </a:rPr>
              <a:t>Общества «Знание»</a:t>
            </a:r>
          </a:p>
        </p:txBody>
      </p:sp>
      <p:sp>
        <p:nvSpPr>
          <p:cNvPr id="26" name="Скругленный прямоугольник 25"/>
          <p:cNvSpPr/>
          <p:nvPr/>
        </p:nvSpPr>
        <p:spPr>
          <a:xfrm>
            <a:off x="458670" y="1909093"/>
            <a:ext cx="54428" cy="800100"/>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85325" y="1964956"/>
            <a:ext cx="5290458" cy="738664"/>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sp>
        <p:nvSpPr>
          <p:cNvPr id="30" name="Прямоугольник 29"/>
          <p:cNvSpPr/>
          <p:nvPr/>
        </p:nvSpPr>
        <p:spPr>
          <a:xfrm>
            <a:off x="586577" y="3553931"/>
            <a:ext cx="849086" cy="430887"/>
          </a:xfrm>
          <a:prstGeom prst="rect">
            <a:avLst/>
          </a:prstGeom>
        </p:spPr>
        <p:txBody>
          <a:bodyPr wrap="square">
            <a:spAutoFit/>
          </a:bodyPr>
          <a:lstStyle/>
          <a:p>
            <a:r>
              <a:rPr lang="en-US" sz="2200" dirty="0" smtClean="0">
                <a:solidFill>
                  <a:srgbClr val="0501CE"/>
                </a:solidFill>
                <a:latin typeface="Aqum" panose="02000500000000000000" pitchFamily="2" charset="0"/>
              </a:rPr>
              <a:t>75%</a:t>
            </a:r>
            <a:endParaRPr lang="ru-RU" sz="2200" dirty="0">
              <a:solidFill>
                <a:srgbClr val="0501CE"/>
              </a:solidFill>
              <a:latin typeface="Aqum" panose="02000500000000000000" pitchFamily="2" charset="0"/>
            </a:endParaRPr>
          </a:p>
        </p:txBody>
      </p:sp>
      <p:sp>
        <p:nvSpPr>
          <p:cNvPr id="31" name="Прямоугольник 30"/>
          <p:cNvSpPr/>
          <p:nvPr/>
        </p:nvSpPr>
        <p:spPr>
          <a:xfrm>
            <a:off x="1435663" y="4175074"/>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знакомых с организацией</a:t>
            </a:r>
            <a:br>
              <a:rPr lang="ru-RU" sz="1400" dirty="0">
                <a:latin typeface="Cygre" panose="02000503000000000000" pitchFamily="2" charset="-52"/>
              </a:rPr>
            </a:br>
            <a:r>
              <a:rPr lang="ru-RU" sz="1400" dirty="0">
                <a:latin typeface="Cygre" panose="02000503000000000000" pitchFamily="2" charset="-52"/>
              </a:rPr>
              <a:t>доверяют ей</a:t>
            </a:r>
          </a:p>
        </p:txBody>
      </p:sp>
      <p:sp>
        <p:nvSpPr>
          <p:cNvPr id="33" name="Прямоугольник 32"/>
          <p:cNvSpPr/>
          <p:nvPr/>
        </p:nvSpPr>
        <p:spPr>
          <a:xfrm>
            <a:off x="586577" y="4175074"/>
            <a:ext cx="849086" cy="430887"/>
          </a:xfrm>
          <a:prstGeom prst="rect">
            <a:avLst/>
          </a:prstGeom>
        </p:spPr>
        <p:txBody>
          <a:bodyPr wrap="square">
            <a:spAutoFit/>
          </a:bodyPr>
          <a:lstStyle/>
          <a:p>
            <a:r>
              <a:rPr lang="en-US" sz="2200" dirty="0" smtClean="0">
                <a:solidFill>
                  <a:srgbClr val="F72485"/>
                </a:solidFill>
                <a:latin typeface="Aqum" panose="02000500000000000000" pitchFamily="2" charset="0"/>
              </a:rPr>
              <a:t>75%</a:t>
            </a:r>
            <a:endParaRPr lang="ru-RU" sz="2200" dirty="0">
              <a:solidFill>
                <a:srgbClr val="F72485"/>
              </a:solidFill>
              <a:latin typeface="Aqum" panose="02000500000000000000" pitchFamily="2" charset="0"/>
            </a:endParaRPr>
          </a:p>
        </p:txBody>
      </p:sp>
      <p:sp>
        <p:nvSpPr>
          <p:cNvPr id="34" name="Прямоугольник 33"/>
          <p:cNvSpPr/>
          <p:nvPr/>
        </p:nvSpPr>
        <p:spPr>
          <a:xfrm>
            <a:off x="1435663" y="4698294"/>
            <a:ext cx="5290458" cy="523220"/>
          </a:xfrm>
          <a:prstGeom prst="rect">
            <a:avLst/>
          </a:prstGeom>
        </p:spPr>
        <p:txBody>
          <a:bodyPr wrap="square">
            <a:spAutoFit/>
          </a:bodyPr>
          <a:lstStyle/>
          <a:p>
            <a:r>
              <a:rPr lang="ru-RU" sz="1400" b="1" dirty="0">
                <a:latin typeface="Cygre" panose="02000503000000000000" pitchFamily="2" charset="-52"/>
              </a:rPr>
              <a:t>школьников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5" name="Прямоугольник 34"/>
          <p:cNvSpPr/>
          <p:nvPr/>
        </p:nvSpPr>
        <p:spPr>
          <a:xfrm>
            <a:off x="586577" y="4698294"/>
            <a:ext cx="849086" cy="430887"/>
          </a:xfrm>
          <a:prstGeom prst="rect">
            <a:avLst/>
          </a:prstGeom>
        </p:spPr>
        <p:txBody>
          <a:bodyPr wrap="square">
            <a:spAutoFit/>
          </a:bodyPr>
          <a:lstStyle/>
          <a:p>
            <a:r>
              <a:rPr lang="en-US" sz="2200" dirty="0" smtClean="0">
                <a:solidFill>
                  <a:srgbClr val="15E585"/>
                </a:solidFill>
                <a:latin typeface="Aqum" panose="02000500000000000000" pitchFamily="2" charset="0"/>
              </a:rPr>
              <a:t>75%</a:t>
            </a:r>
            <a:endParaRPr lang="ru-RU" sz="2200" dirty="0">
              <a:solidFill>
                <a:srgbClr val="15E585"/>
              </a:solidFill>
              <a:latin typeface="Aqum" panose="02000500000000000000" pitchFamily="2" charset="0"/>
            </a:endParaRPr>
          </a:p>
        </p:txBody>
      </p:sp>
      <p:sp>
        <p:nvSpPr>
          <p:cNvPr id="36" name="Прямоугольник 35"/>
          <p:cNvSpPr/>
          <p:nvPr/>
        </p:nvSpPr>
        <p:spPr>
          <a:xfrm>
            <a:off x="1434411" y="5238281"/>
            <a:ext cx="5290458" cy="523220"/>
          </a:xfrm>
          <a:prstGeom prst="rect">
            <a:avLst/>
          </a:prstGeom>
        </p:spPr>
        <p:txBody>
          <a:bodyPr wrap="square">
            <a:spAutoFit/>
          </a:bodyPr>
          <a:lstStyle/>
          <a:p>
            <a:r>
              <a:rPr lang="ru-RU" sz="1400" b="1" dirty="0">
                <a:latin typeface="Cygre" panose="02000503000000000000" pitchFamily="2" charset="-52"/>
              </a:rPr>
              <a:t>студентов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7" name="Прямоугольник 36"/>
          <p:cNvSpPr/>
          <p:nvPr/>
        </p:nvSpPr>
        <p:spPr>
          <a:xfrm>
            <a:off x="585325" y="5238281"/>
            <a:ext cx="849086" cy="430887"/>
          </a:xfrm>
          <a:prstGeom prst="rect">
            <a:avLst/>
          </a:prstGeom>
        </p:spPr>
        <p:txBody>
          <a:bodyPr wrap="square">
            <a:spAutoFit/>
          </a:bodyPr>
          <a:lstStyle/>
          <a:p>
            <a:r>
              <a:rPr lang="en-US" sz="2200" dirty="0" smtClean="0">
                <a:solidFill>
                  <a:srgbClr val="FF6839"/>
                </a:solidFill>
                <a:latin typeface="Aqum" panose="02000500000000000000" pitchFamily="2" charset="0"/>
              </a:rPr>
              <a:t>75%</a:t>
            </a:r>
            <a:endParaRPr lang="ru-RU" sz="2200" dirty="0">
              <a:solidFill>
                <a:srgbClr val="FF6839"/>
              </a:solidFill>
              <a:latin typeface="Aqum" panose="02000500000000000000" pitchFamily="2" charset="0"/>
            </a:endParaRPr>
          </a:p>
        </p:txBody>
      </p:sp>
      <p:graphicFrame>
        <p:nvGraphicFramePr>
          <p:cNvPr id="13" name="Диаграмма 12"/>
          <p:cNvGraphicFramePr/>
          <p:nvPr>
            <p:extLst>
              <p:ext uri="{D42A27DB-BD31-4B8C-83A1-F6EECF244321}">
                <p14:modId xmlns:p14="http://schemas.microsoft.com/office/powerpoint/2010/main" val="3503426975"/>
              </p:ext>
            </p:extLst>
          </p:nvPr>
        </p:nvGraphicFramePr>
        <p:xfrm>
          <a:off x="6689555" y="1909092"/>
          <a:ext cx="4298507" cy="3878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050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5" name="Прямоугольник 24"/>
          <p:cNvSpPr/>
          <p:nvPr/>
        </p:nvSpPr>
        <p:spPr>
          <a:xfrm>
            <a:off x="1435663" y="3553931"/>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 с деятельностью</a:t>
            </a:r>
            <a:br>
              <a:rPr lang="ru-RU" sz="1400" dirty="0">
                <a:latin typeface="Cygre" panose="02000503000000000000" pitchFamily="2" charset="-52"/>
              </a:rPr>
            </a:br>
            <a:r>
              <a:rPr lang="ru-RU" sz="1400" dirty="0">
                <a:latin typeface="Cygre" panose="02000503000000000000" pitchFamily="2" charset="-52"/>
              </a:rPr>
              <a:t>Общества «Знание»</a:t>
            </a:r>
          </a:p>
        </p:txBody>
      </p:sp>
      <p:sp>
        <p:nvSpPr>
          <p:cNvPr id="26" name="Скругленный прямоугольник 25"/>
          <p:cNvSpPr/>
          <p:nvPr/>
        </p:nvSpPr>
        <p:spPr>
          <a:xfrm>
            <a:off x="458670" y="1909093"/>
            <a:ext cx="54428" cy="800100"/>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85325" y="1964956"/>
            <a:ext cx="5290458" cy="738664"/>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sp>
        <p:nvSpPr>
          <p:cNvPr id="30" name="Прямоугольник 29"/>
          <p:cNvSpPr/>
          <p:nvPr/>
        </p:nvSpPr>
        <p:spPr>
          <a:xfrm>
            <a:off x="586577" y="3553931"/>
            <a:ext cx="849086" cy="430887"/>
          </a:xfrm>
          <a:prstGeom prst="rect">
            <a:avLst/>
          </a:prstGeom>
        </p:spPr>
        <p:txBody>
          <a:bodyPr wrap="square">
            <a:spAutoFit/>
          </a:bodyPr>
          <a:lstStyle/>
          <a:p>
            <a:r>
              <a:rPr lang="en-US" sz="2200" dirty="0" smtClean="0">
                <a:solidFill>
                  <a:srgbClr val="0501CE"/>
                </a:solidFill>
                <a:latin typeface="Aqum" panose="02000500000000000000" pitchFamily="2" charset="0"/>
              </a:rPr>
              <a:t>75%</a:t>
            </a:r>
            <a:endParaRPr lang="ru-RU" sz="2200" dirty="0">
              <a:solidFill>
                <a:srgbClr val="0501CE"/>
              </a:solidFill>
              <a:latin typeface="Aqum" panose="02000500000000000000" pitchFamily="2" charset="0"/>
            </a:endParaRPr>
          </a:p>
        </p:txBody>
      </p:sp>
      <p:sp>
        <p:nvSpPr>
          <p:cNvPr id="31" name="Прямоугольник 30"/>
          <p:cNvSpPr/>
          <p:nvPr/>
        </p:nvSpPr>
        <p:spPr>
          <a:xfrm>
            <a:off x="1435663" y="4175074"/>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знакомых с организацией</a:t>
            </a:r>
            <a:br>
              <a:rPr lang="ru-RU" sz="1400" dirty="0">
                <a:latin typeface="Cygre" panose="02000503000000000000" pitchFamily="2" charset="-52"/>
              </a:rPr>
            </a:br>
            <a:r>
              <a:rPr lang="ru-RU" sz="1400" dirty="0">
                <a:latin typeface="Cygre" panose="02000503000000000000" pitchFamily="2" charset="-52"/>
              </a:rPr>
              <a:t>доверяют ей</a:t>
            </a:r>
          </a:p>
        </p:txBody>
      </p:sp>
      <p:sp>
        <p:nvSpPr>
          <p:cNvPr id="33" name="Прямоугольник 32"/>
          <p:cNvSpPr/>
          <p:nvPr/>
        </p:nvSpPr>
        <p:spPr>
          <a:xfrm>
            <a:off x="586577" y="4175074"/>
            <a:ext cx="849086" cy="430887"/>
          </a:xfrm>
          <a:prstGeom prst="rect">
            <a:avLst/>
          </a:prstGeom>
        </p:spPr>
        <p:txBody>
          <a:bodyPr wrap="square">
            <a:spAutoFit/>
          </a:bodyPr>
          <a:lstStyle/>
          <a:p>
            <a:r>
              <a:rPr lang="en-US" sz="2200" dirty="0" smtClean="0">
                <a:solidFill>
                  <a:srgbClr val="F72485"/>
                </a:solidFill>
                <a:latin typeface="Aqum" panose="02000500000000000000" pitchFamily="2" charset="0"/>
              </a:rPr>
              <a:t>75%</a:t>
            </a:r>
            <a:endParaRPr lang="ru-RU" sz="2200" dirty="0">
              <a:solidFill>
                <a:srgbClr val="F72485"/>
              </a:solidFill>
              <a:latin typeface="Aqum" panose="02000500000000000000" pitchFamily="2" charset="0"/>
            </a:endParaRPr>
          </a:p>
        </p:txBody>
      </p:sp>
      <p:sp>
        <p:nvSpPr>
          <p:cNvPr id="34" name="Прямоугольник 33"/>
          <p:cNvSpPr/>
          <p:nvPr/>
        </p:nvSpPr>
        <p:spPr>
          <a:xfrm>
            <a:off x="1435663" y="4698294"/>
            <a:ext cx="5290458" cy="523220"/>
          </a:xfrm>
          <a:prstGeom prst="rect">
            <a:avLst/>
          </a:prstGeom>
        </p:spPr>
        <p:txBody>
          <a:bodyPr wrap="square">
            <a:spAutoFit/>
          </a:bodyPr>
          <a:lstStyle/>
          <a:p>
            <a:r>
              <a:rPr lang="ru-RU" sz="1400" b="1" dirty="0">
                <a:latin typeface="Cygre" panose="02000503000000000000" pitchFamily="2" charset="-52"/>
              </a:rPr>
              <a:t>школьников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5" name="Прямоугольник 34"/>
          <p:cNvSpPr/>
          <p:nvPr/>
        </p:nvSpPr>
        <p:spPr>
          <a:xfrm>
            <a:off x="586577" y="4698294"/>
            <a:ext cx="849086" cy="430887"/>
          </a:xfrm>
          <a:prstGeom prst="rect">
            <a:avLst/>
          </a:prstGeom>
        </p:spPr>
        <p:txBody>
          <a:bodyPr wrap="square">
            <a:spAutoFit/>
          </a:bodyPr>
          <a:lstStyle/>
          <a:p>
            <a:r>
              <a:rPr lang="en-US" sz="2200" dirty="0" smtClean="0">
                <a:solidFill>
                  <a:srgbClr val="15E585"/>
                </a:solidFill>
                <a:latin typeface="Aqum" panose="02000500000000000000" pitchFamily="2" charset="0"/>
              </a:rPr>
              <a:t>75%</a:t>
            </a:r>
            <a:endParaRPr lang="ru-RU" sz="2200" dirty="0">
              <a:solidFill>
                <a:srgbClr val="15E585"/>
              </a:solidFill>
              <a:latin typeface="Aqum" panose="02000500000000000000" pitchFamily="2" charset="0"/>
            </a:endParaRPr>
          </a:p>
        </p:txBody>
      </p:sp>
      <p:sp>
        <p:nvSpPr>
          <p:cNvPr id="36" name="Прямоугольник 35"/>
          <p:cNvSpPr/>
          <p:nvPr/>
        </p:nvSpPr>
        <p:spPr>
          <a:xfrm>
            <a:off x="1434411" y="5238281"/>
            <a:ext cx="5290458" cy="523220"/>
          </a:xfrm>
          <a:prstGeom prst="rect">
            <a:avLst/>
          </a:prstGeom>
        </p:spPr>
        <p:txBody>
          <a:bodyPr wrap="square">
            <a:spAutoFit/>
          </a:bodyPr>
          <a:lstStyle/>
          <a:p>
            <a:r>
              <a:rPr lang="ru-RU" sz="1400" b="1" dirty="0">
                <a:latin typeface="Cygre" panose="02000503000000000000" pitchFamily="2" charset="-52"/>
              </a:rPr>
              <a:t>студентов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7" name="Прямоугольник 36"/>
          <p:cNvSpPr/>
          <p:nvPr/>
        </p:nvSpPr>
        <p:spPr>
          <a:xfrm>
            <a:off x="585325" y="5238281"/>
            <a:ext cx="849086" cy="430887"/>
          </a:xfrm>
          <a:prstGeom prst="rect">
            <a:avLst/>
          </a:prstGeom>
        </p:spPr>
        <p:txBody>
          <a:bodyPr wrap="square">
            <a:spAutoFit/>
          </a:bodyPr>
          <a:lstStyle/>
          <a:p>
            <a:r>
              <a:rPr lang="en-US" sz="2200" dirty="0" smtClean="0">
                <a:solidFill>
                  <a:srgbClr val="FF6839"/>
                </a:solidFill>
                <a:latin typeface="Aqum" panose="02000500000000000000" pitchFamily="2" charset="0"/>
              </a:rPr>
              <a:t>75%</a:t>
            </a:r>
            <a:endParaRPr lang="ru-RU" sz="2200" dirty="0">
              <a:solidFill>
                <a:srgbClr val="FF6839"/>
              </a:solidFill>
              <a:latin typeface="Aqum" panose="02000500000000000000" pitchFamily="2" charset="0"/>
            </a:endParaRPr>
          </a:p>
        </p:txBody>
      </p:sp>
      <p:graphicFrame>
        <p:nvGraphicFramePr>
          <p:cNvPr id="4" name="Диаграмма 3"/>
          <p:cNvGraphicFramePr/>
          <p:nvPr>
            <p:extLst>
              <p:ext uri="{D42A27DB-BD31-4B8C-83A1-F6EECF244321}">
                <p14:modId xmlns:p14="http://schemas.microsoft.com/office/powerpoint/2010/main" val="3384674454"/>
              </p:ext>
            </p:extLst>
          </p:nvPr>
        </p:nvGraphicFramePr>
        <p:xfrm>
          <a:off x="6053627" y="3362911"/>
          <a:ext cx="4858502" cy="2987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486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5" name="Прямоугольник 24"/>
          <p:cNvSpPr/>
          <p:nvPr/>
        </p:nvSpPr>
        <p:spPr>
          <a:xfrm>
            <a:off x="1291401" y="2895216"/>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 с деятельностью</a:t>
            </a:r>
            <a:br>
              <a:rPr lang="ru-RU" sz="1400" dirty="0">
                <a:latin typeface="Cygre" panose="02000503000000000000" pitchFamily="2" charset="-52"/>
              </a:rPr>
            </a:br>
            <a:r>
              <a:rPr lang="ru-RU" sz="1400" dirty="0">
                <a:latin typeface="Cygre" panose="02000503000000000000" pitchFamily="2" charset="-52"/>
              </a:rPr>
              <a:t>Общества «Знание»</a:t>
            </a:r>
          </a:p>
        </p:txBody>
      </p:sp>
      <p:sp>
        <p:nvSpPr>
          <p:cNvPr id="30" name="Прямоугольник 29"/>
          <p:cNvSpPr/>
          <p:nvPr/>
        </p:nvSpPr>
        <p:spPr>
          <a:xfrm>
            <a:off x="442315" y="2895216"/>
            <a:ext cx="849086" cy="430887"/>
          </a:xfrm>
          <a:prstGeom prst="rect">
            <a:avLst/>
          </a:prstGeom>
        </p:spPr>
        <p:txBody>
          <a:bodyPr wrap="square">
            <a:spAutoFit/>
          </a:bodyPr>
          <a:lstStyle/>
          <a:p>
            <a:r>
              <a:rPr lang="en-US" sz="2200" dirty="0" smtClean="0">
                <a:solidFill>
                  <a:srgbClr val="0501CE"/>
                </a:solidFill>
                <a:latin typeface="Aqum" panose="02000500000000000000" pitchFamily="2" charset="0"/>
              </a:rPr>
              <a:t>75%</a:t>
            </a:r>
            <a:endParaRPr lang="ru-RU" sz="2200" dirty="0">
              <a:solidFill>
                <a:srgbClr val="0501CE"/>
              </a:solidFill>
              <a:latin typeface="Aqum" panose="02000500000000000000" pitchFamily="2" charset="0"/>
            </a:endParaRPr>
          </a:p>
        </p:txBody>
      </p:sp>
      <p:sp>
        <p:nvSpPr>
          <p:cNvPr id="31" name="Прямоугольник 30"/>
          <p:cNvSpPr/>
          <p:nvPr/>
        </p:nvSpPr>
        <p:spPr>
          <a:xfrm>
            <a:off x="1291401" y="3516359"/>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знакомых с организацией</a:t>
            </a:r>
            <a:br>
              <a:rPr lang="ru-RU" sz="1400" dirty="0">
                <a:latin typeface="Cygre" panose="02000503000000000000" pitchFamily="2" charset="-52"/>
              </a:rPr>
            </a:br>
            <a:r>
              <a:rPr lang="ru-RU" sz="1400" dirty="0">
                <a:latin typeface="Cygre" panose="02000503000000000000" pitchFamily="2" charset="-52"/>
              </a:rPr>
              <a:t>доверяют ей</a:t>
            </a:r>
          </a:p>
        </p:txBody>
      </p:sp>
      <p:sp>
        <p:nvSpPr>
          <p:cNvPr id="33" name="Прямоугольник 32"/>
          <p:cNvSpPr/>
          <p:nvPr/>
        </p:nvSpPr>
        <p:spPr>
          <a:xfrm>
            <a:off x="442315" y="3516359"/>
            <a:ext cx="849086" cy="430887"/>
          </a:xfrm>
          <a:prstGeom prst="rect">
            <a:avLst/>
          </a:prstGeom>
        </p:spPr>
        <p:txBody>
          <a:bodyPr wrap="square">
            <a:spAutoFit/>
          </a:bodyPr>
          <a:lstStyle/>
          <a:p>
            <a:r>
              <a:rPr lang="en-US" sz="2200" dirty="0" smtClean="0">
                <a:solidFill>
                  <a:srgbClr val="F72485"/>
                </a:solidFill>
                <a:latin typeface="Aqum" panose="02000500000000000000" pitchFamily="2" charset="0"/>
              </a:rPr>
              <a:t>75%</a:t>
            </a:r>
            <a:endParaRPr lang="ru-RU" sz="2200" dirty="0">
              <a:solidFill>
                <a:srgbClr val="F72485"/>
              </a:solidFill>
              <a:latin typeface="Aqum" panose="02000500000000000000" pitchFamily="2" charset="0"/>
            </a:endParaRPr>
          </a:p>
        </p:txBody>
      </p:sp>
      <p:sp>
        <p:nvSpPr>
          <p:cNvPr id="34" name="Прямоугольник 33"/>
          <p:cNvSpPr/>
          <p:nvPr/>
        </p:nvSpPr>
        <p:spPr>
          <a:xfrm>
            <a:off x="1292653" y="4039579"/>
            <a:ext cx="5290458" cy="523220"/>
          </a:xfrm>
          <a:prstGeom prst="rect">
            <a:avLst/>
          </a:prstGeom>
        </p:spPr>
        <p:txBody>
          <a:bodyPr wrap="square">
            <a:spAutoFit/>
          </a:bodyPr>
          <a:lstStyle/>
          <a:p>
            <a:r>
              <a:rPr lang="ru-RU" sz="1400" b="1" dirty="0">
                <a:latin typeface="Cygre" panose="02000503000000000000" pitchFamily="2" charset="-52"/>
              </a:rPr>
              <a:t>школьников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5" name="Прямоугольник 34"/>
          <p:cNvSpPr/>
          <p:nvPr/>
        </p:nvSpPr>
        <p:spPr>
          <a:xfrm>
            <a:off x="442315" y="4039579"/>
            <a:ext cx="849086" cy="430887"/>
          </a:xfrm>
          <a:prstGeom prst="rect">
            <a:avLst/>
          </a:prstGeom>
        </p:spPr>
        <p:txBody>
          <a:bodyPr wrap="square">
            <a:spAutoFit/>
          </a:bodyPr>
          <a:lstStyle/>
          <a:p>
            <a:r>
              <a:rPr lang="en-US" sz="2200" dirty="0" smtClean="0">
                <a:solidFill>
                  <a:srgbClr val="15E585"/>
                </a:solidFill>
                <a:latin typeface="Aqum" panose="02000500000000000000" pitchFamily="2" charset="0"/>
              </a:rPr>
              <a:t>75%</a:t>
            </a:r>
            <a:endParaRPr lang="ru-RU" sz="2200" dirty="0">
              <a:solidFill>
                <a:srgbClr val="15E585"/>
              </a:solidFill>
              <a:latin typeface="Aqum" panose="02000500000000000000" pitchFamily="2" charset="0"/>
            </a:endParaRPr>
          </a:p>
        </p:txBody>
      </p:sp>
      <p:sp>
        <p:nvSpPr>
          <p:cNvPr id="36" name="Прямоугольник 35"/>
          <p:cNvSpPr/>
          <p:nvPr/>
        </p:nvSpPr>
        <p:spPr>
          <a:xfrm>
            <a:off x="1291401" y="4579566"/>
            <a:ext cx="5290458" cy="523220"/>
          </a:xfrm>
          <a:prstGeom prst="rect">
            <a:avLst/>
          </a:prstGeom>
        </p:spPr>
        <p:txBody>
          <a:bodyPr wrap="square">
            <a:spAutoFit/>
          </a:bodyPr>
          <a:lstStyle/>
          <a:p>
            <a:r>
              <a:rPr lang="ru-RU" sz="1400" b="1" dirty="0">
                <a:latin typeface="Cygre" panose="02000503000000000000" pitchFamily="2" charset="-52"/>
              </a:rPr>
              <a:t>студентов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7" name="Прямоугольник 36"/>
          <p:cNvSpPr/>
          <p:nvPr/>
        </p:nvSpPr>
        <p:spPr>
          <a:xfrm>
            <a:off x="441063" y="4579566"/>
            <a:ext cx="849086" cy="430887"/>
          </a:xfrm>
          <a:prstGeom prst="rect">
            <a:avLst/>
          </a:prstGeom>
        </p:spPr>
        <p:txBody>
          <a:bodyPr wrap="square">
            <a:spAutoFit/>
          </a:bodyPr>
          <a:lstStyle/>
          <a:p>
            <a:r>
              <a:rPr lang="en-US" sz="2200" dirty="0" smtClean="0">
                <a:solidFill>
                  <a:srgbClr val="FF6839"/>
                </a:solidFill>
                <a:latin typeface="Aqum" panose="02000500000000000000" pitchFamily="2" charset="0"/>
              </a:rPr>
              <a:t>75%</a:t>
            </a:r>
            <a:endParaRPr lang="ru-RU" sz="2200" dirty="0">
              <a:solidFill>
                <a:srgbClr val="FF6839"/>
              </a:solidFill>
              <a:latin typeface="Aqum" panose="02000500000000000000" pitchFamily="2" charset="0"/>
            </a:endParaRPr>
          </a:p>
        </p:txBody>
      </p:sp>
      <p:graphicFrame>
        <p:nvGraphicFramePr>
          <p:cNvPr id="5" name="Диаграмма 4"/>
          <p:cNvGraphicFramePr/>
          <p:nvPr>
            <p:extLst>
              <p:ext uri="{D42A27DB-BD31-4B8C-83A1-F6EECF244321}">
                <p14:modId xmlns:p14="http://schemas.microsoft.com/office/powerpoint/2010/main" val="257197593"/>
              </p:ext>
            </p:extLst>
          </p:nvPr>
        </p:nvGraphicFramePr>
        <p:xfrm>
          <a:off x="5988622" y="2006480"/>
          <a:ext cx="5136009" cy="3494807"/>
        </p:xfrm>
        <a:graphic>
          <a:graphicData uri="http://schemas.openxmlformats.org/drawingml/2006/chart">
            <c:chart xmlns:c="http://schemas.openxmlformats.org/drawingml/2006/chart" xmlns:r="http://schemas.openxmlformats.org/officeDocument/2006/relationships" r:id="rId2"/>
          </a:graphicData>
        </a:graphic>
      </p:graphicFrame>
      <p:sp>
        <p:nvSpPr>
          <p:cNvPr id="18" name="Скругленный прямоугольник 17"/>
          <p:cNvSpPr/>
          <p:nvPr/>
        </p:nvSpPr>
        <p:spPr>
          <a:xfrm>
            <a:off x="458670" y="1909093"/>
            <a:ext cx="54428" cy="800100"/>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585325" y="1964956"/>
            <a:ext cx="5290458" cy="738664"/>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spTree>
    <p:extLst>
      <p:ext uri="{BB962C8B-B14F-4D97-AF65-F5344CB8AC3E}">
        <p14:creationId xmlns:p14="http://schemas.microsoft.com/office/powerpoint/2010/main" val="90128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5" name="Прямоугольник 24"/>
          <p:cNvSpPr/>
          <p:nvPr/>
        </p:nvSpPr>
        <p:spPr>
          <a:xfrm>
            <a:off x="1291401" y="2895216"/>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 с деятельностью</a:t>
            </a:r>
            <a:br>
              <a:rPr lang="ru-RU" sz="1400" dirty="0">
                <a:latin typeface="Cygre" panose="02000503000000000000" pitchFamily="2" charset="-52"/>
              </a:rPr>
            </a:br>
            <a:r>
              <a:rPr lang="ru-RU" sz="1400" dirty="0">
                <a:latin typeface="Cygre" panose="02000503000000000000" pitchFamily="2" charset="-52"/>
              </a:rPr>
              <a:t>Общества «Знание»</a:t>
            </a:r>
          </a:p>
        </p:txBody>
      </p:sp>
      <p:sp>
        <p:nvSpPr>
          <p:cNvPr id="30" name="Прямоугольник 29"/>
          <p:cNvSpPr/>
          <p:nvPr/>
        </p:nvSpPr>
        <p:spPr>
          <a:xfrm>
            <a:off x="442315" y="2895216"/>
            <a:ext cx="849086" cy="430887"/>
          </a:xfrm>
          <a:prstGeom prst="rect">
            <a:avLst/>
          </a:prstGeom>
        </p:spPr>
        <p:txBody>
          <a:bodyPr wrap="square">
            <a:spAutoFit/>
          </a:bodyPr>
          <a:lstStyle/>
          <a:p>
            <a:r>
              <a:rPr lang="en-US" sz="2200" dirty="0" smtClean="0">
                <a:solidFill>
                  <a:srgbClr val="0501CE"/>
                </a:solidFill>
                <a:latin typeface="Aqum" panose="02000500000000000000" pitchFamily="2" charset="0"/>
              </a:rPr>
              <a:t>75%</a:t>
            </a:r>
            <a:endParaRPr lang="ru-RU" sz="2200" dirty="0">
              <a:solidFill>
                <a:srgbClr val="0501CE"/>
              </a:solidFill>
              <a:latin typeface="Aqum" panose="02000500000000000000" pitchFamily="2" charset="0"/>
            </a:endParaRPr>
          </a:p>
        </p:txBody>
      </p:sp>
      <p:sp>
        <p:nvSpPr>
          <p:cNvPr id="31" name="Прямоугольник 30"/>
          <p:cNvSpPr/>
          <p:nvPr/>
        </p:nvSpPr>
        <p:spPr>
          <a:xfrm>
            <a:off x="1291401" y="3516359"/>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знакомых с организацией</a:t>
            </a:r>
            <a:br>
              <a:rPr lang="ru-RU" sz="1400" dirty="0">
                <a:latin typeface="Cygre" panose="02000503000000000000" pitchFamily="2" charset="-52"/>
              </a:rPr>
            </a:br>
            <a:r>
              <a:rPr lang="ru-RU" sz="1400" dirty="0">
                <a:latin typeface="Cygre" panose="02000503000000000000" pitchFamily="2" charset="-52"/>
              </a:rPr>
              <a:t>доверяют ей</a:t>
            </a:r>
          </a:p>
        </p:txBody>
      </p:sp>
      <p:sp>
        <p:nvSpPr>
          <p:cNvPr id="33" name="Прямоугольник 32"/>
          <p:cNvSpPr/>
          <p:nvPr/>
        </p:nvSpPr>
        <p:spPr>
          <a:xfrm>
            <a:off x="442315" y="3516359"/>
            <a:ext cx="849086" cy="430887"/>
          </a:xfrm>
          <a:prstGeom prst="rect">
            <a:avLst/>
          </a:prstGeom>
        </p:spPr>
        <p:txBody>
          <a:bodyPr wrap="square">
            <a:spAutoFit/>
          </a:bodyPr>
          <a:lstStyle/>
          <a:p>
            <a:r>
              <a:rPr lang="en-US" sz="2200" dirty="0" smtClean="0">
                <a:solidFill>
                  <a:srgbClr val="F72485"/>
                </a:solidFill>
                <a:latin typeface="Aqum" panose="02000500000000000000" pitchFamily="2" charset="0"/>
              </a:rPr>
              <a:t>75%</a:t>
            </a:r>
            <a:endParaRPr lang="ru-RU" sz="2200" dirty="0">
              <a:solidFill>
                <a:srgbClr val="F72485"/>
              </a:solidFill>
              <a:latin typeface="Aqum" panose="02000500000000000000" pitchFamily="2" charset="0"/>
            </a:endParaRPr>
          </a:p>
        </p:txBody>
      </p:sp>
      <p:sp>
        <p:nvSpPr>
          <p:cNvPr id="34" name="Прямоугольник 33"/>
          <p:cNvSpPr/>
          <p:nvPr/>
        </p:nvSpPr>
        <p:spPr>
          <a:xfrm>
            <a:off x="1292653" y="4039579"/>
            <a:ext cx="5290458" cy="523220"/>
          </a:xfrm>
          <a:prstGeom prst="rect">
            <a:avLst/>
          </a:prstGeom>
        </p:spPr>
        <p:txBody>
          <a:bodyPr wrap="square">
            <a:spAutoFit/>
          </a:bodyPr>
          <a:lstStyle/>
          <a:p>
            <a:r>
              <a:rPr lang="ru-RU" sz="1400" b="1" dirty="0">
                <a:latin typeface="Cygre" panose="02000503000000000000" pitchFamily="2" charset="-52"/>
              </a:rPr>
              <a:t>школьников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5" name="Прямоугольник 34"/>
          <p:cNvSpPr/>
          <p:nvPr/>
        </p:nvSpPr>
        <p:spPr>
          <a:xfrm>
            <a:off x="442315" y="4039579"/>
            <a:ext cx="849086" cy="430887"/>
          </a:xfrm>
          <a:prstGeom prst="rect">
            <a:avLst/>
          </a:prstGeom>
        </p:spPr>
        <p:txBody>
          <a:bodyPr wrap="square">
            <a:spAutoFit/>
          </a:bodyPr>
          <a:lstStyle/>
          <a:p>
            <a:r>
              <a:rPr lang="en-US" sz="2200" dirty="0" smtClean="0">
                <a:solidFill>
                  <a:srgbClr val="15E585"/>
                </a:solidFill>
                <a:latin typeface="Aqum" panose="02000500000000000000" pitchFamily="2" charset="0"/>
              </a:rPr>
              <a:t>75%</a:t>
            </a:r>
            <a:endParaRPr lang="ru-RU" sz="2200" dirty="0">
              <a:solidFill>
                <a:srgbClr val="15E585"/>
              </a:solidFill>
              <a:latin typeface="Aqum" panose="02000500000000000000" pitchFamily="2" charset="0"/>
            </a:endParaRPr>
          </a:p>
        </p:txBody>
      </p:sp>
      <p:sp>
        <p:nvSpPr>
          <p:cNvPr id="36" name="Прямоугольник 35"/>
          <p:cNvSpPr/>
          <p:nvPr/>
        </p:nvSpPr>
        <p:spPr>
          <a:xfrm>
            <a:off x="1291401" y="4579566"/>
            <a:ext cx="5290458" cy="523220"/>
          </a:xfrm>
          <a:prstGeom prst="rect">
            <a:avLst/>
          </a:prstGeom>
        </p:spPr>
        <p:txBody>
          <a:bodyPr wrap="square">
            <a:spAutoFit/>
          </a:bodyPr>
          <a:lstStyle/>
          <a:p>
            <a:r>
              <a:rPr lang="ru-RU" sz="1400" b="1" dirty="0">
                <a:latin typeface="Cygre" panose="02000503000000000000" pitchFamily="2" charset="-52"/>
              </a:rPr>
              <a:t>студентов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37" name="Прямоугольник 36"/>
          <p:cNvSpPr/>
          <p:nvPr/>
        </p:nvSpPr>
        <p:spPr>
          <a:xfrm>
            <a:off x="441063" y="4579566"/>
            <a:ext cx="849086" cy="430887"/>
          </a:xfrm>
          <a:prstGeom prst="rect">
            <a:avLst/>
          </a:prstGeom>
        </p:spPr>
        <p:txBody>
          <a:bodyPr wrap="square">
            <a:spAutoFit/>
          </a:bodyPr>
          <a:lstStyle/>
          <a:p>
            <a:r>
              <a:rPr lang="en-US" sz="2200" dirty="0" smtClean="0">
                <a:solidFill>
                  <a:srgbClr val="FF6839"/>
                </a:solidFill>
                <a:latin typeface="Aqum" panose="02000500000000000000" pitchFamily="2" charset="0"/>
              </a:rPr>
              <a:t>75%</a:t>
            </a:r>
            <a:endParaRPr lang="ru-RU" sz="2200" dirty="0">
              <a:solidFill>
                <a:srgbClr val="FF6839"/>
              </a:solidFill>
              <a:latin typeface="Aqum" panose="02000500000000000000" pitchFamily="2" charset="0"/>
            </a:endParaRPr>
          </a:p>
        </p:txBody>
      </p:sp>
      <p:graphicFrame>
        <p:nvGraphicFramePr>
          <p:cNvPr id="4" name="Диаграмма 3"/>
          <p:cNvGraphicFramePr/>
          <p:nvPr>
            <p:extLst>
              <p:ext uri="{D42A27DB-BD31-4B8C-83A1-F6EECF244321}">
                <p14:modId xmlns:p14="http://schemas.microsoft.com/office/powerpoint/2010/main" val="679830465"/>
              </p:ext>
            </p:extLst>
          </p:nvPr>
        </p:nvGraphicFramePr>
        <p:xfrm>
          <a:off x="6053626" y="1789797"/>
          <a:ext cx="5584259" cy="3722839"/>
        </p:xfrm>
        <a:graphic>
          <a:graphicData uri="http://schemas.openxmlformats.org/drawingml/2006/chart">
            <c:chart xmlns:c="http://schemas.openxmlformats.org/drawingml/2006/chart" xmlns:r="http://schemas.openxmlformats.org/officeDocument/2006/relationships" r:id="rId2"/>
          </a:graphicData>
        </a:graphic>
      </p:graphicFrame>
      <p:sp>
        <p:nvSpPr>
          <p:cNvPr id="15" name="Скругленный прямоугольник 14"/>
          <p:cNvSpPr/>
          <p:nvPr/>
        </p:nvSpPr>
        <p:spPr>
          <a:xfrm>
            <a:off x="458670" y="1909093"/>
            <a:ext cx="54428" cy="800100"/>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85325" y="1964956"/>
            <a:ext cx="5290458" cy="738664"/>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spTree>
    <p:extLst>
      <p:ext uri="{BB962C8B-B14F-4D97-AF65-F5344CB8AC3E}">
        <p14:creationId xmlns:p14="http://schemas.microsoft.com/office/powerpoint/2010/main" val="80157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D5A22-79F2-4187-A7E5-D744B9D241F4}"/>
              </a:ext>
            </a:extLst>
          </p:cNvPr>
          <p:cNvSpPr>
            <a:spLocks noGrp="1"/>
          </p:cNvSpPr>
          <p:nvPr>
            <p:ph type="title" idx="4294967295"/>
          </p:nvPr>
        </p:nvSpPr>
        <p:spPr>
          <a:xfrm>
            <a:off x="831850" y="2820473"/>
            <a:ext cx="10515600" cy="966739"/>
          </a:xfrm>
          <a:ln>
            <a:noFill/>
          </a:ln>
        </p:spPr>
        <p:txBody>
          <a:bodyPr>
            <a:noAutofit/>
          </a:bodyPr>
          <a:lstStyle/>
          <a:p>
            <a:pPr algn="ctr"/>
            <a:r>
              <a:rPr lang="ru-RU" sz="4800" dirty="0" smtClean="0">
                <a:solidFill>
                  <a:srgbClr val="15E585"/>
                </a:solidFill>
                <a:latin typeface="Aqum" panose="02000500000000000000" pitchFamily="2" charset="0"/>
              </a:rPr>
              <a:t>спасибо</a:t>
            </a:r>
            <a:endParaRPr lang="ru-RU" sz="4800" b="1" dirty="0">
              <a:solidFill>
                <a:srgbClr val="15E585"/>
              </a:solidFill>
              <a:latin typeface="Aqum" panose="02000500000000000000" pitchFamily="2" charset="0"/>
            </a:endParaRPr>
          </a:p>
        </p:txBody>
      </p:sp>
    </p:spTree>
    <p:extLst>
      <p:ext uri="{BB962C8B-B14F-4D97-AF65-F5344CB8AC3E}">
        <p14:creationId xmlns:p14="http://schemas.microsoft.com/office/powerpoint/2010/main" val="335010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D5A22-79F2-4187-A7E5-D744B9D241F4}"/>
              </a:ext>
            </a:extLst>
          </p:cNvPr>
          <p:cNvSpPr>
            <a:spLocks noGrp="1"/>
          </p:cNvSpPr>
          <p:nvPr>
            <p:ph type="title" idx="4294967295"/>
          </p:nvPr>
        </p:nvSpPr>
        <p:spPr>
          <a:xfrm>
            <a:off x="2972259" y="2430994"/>
            <a:ext cx="751115" cy="696961"/>
          </a:xfrm>
          <a:noFill/>
          <a:ln>
            <a:noFill/>
          </a:ln>
        </p:spPr>
        <p:txBody>
          <a:bodyPr>
            <a:noAutofit/>
          </a:body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5" name="Заголовок 1">
            <a:extLst>
              <a:ext uri="{FF2B5EF4-FFF2-40B4-BE49-F238E27FC236}">
                <a16:creationId xmlns:a16="http://schemas.microsoft.com/office/drawing/2014/main" id="{876D5A22-79F2-4187-A7E5-D744B9D241F4}"/>
              </a:ext>
            </a:extLst>
          </p:cNvPr>
          <p:cNvSpPr txBox="1">
            <a:spLocks/>
          </p:cNvSpPr>
          <p:nvPr/>
        </p:nvSpPr>
        <p:spPr>
          <a:xfrm>
            <a:off x="3106260" y="1354038"/>
            <a:ext cx="5382986"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5400" b="1" dirty="0" smtClean="0">
                <a:solidFill>
                  <a:srgbClr val="0501CE"/>
                </a:solidFill>
                <a:latin typeface="Aqum two Classic" panose="00000800000000000000" pitchFamily="2" charset="0"/>
              </a:rPr>
              <a:t>Оглавление:</a:t>
            </a:r>
            <a:endParaRPr lang="ru-RU" sz="5400" b="1" dirty="0">
              <a:solidFill>
                <a:srgbClr val="0501CE"/>
              </a:solidFill>
              <a:latin typeface="Aqum two Classic" panose="00000800000000000000" pitchFamily="2" charset="0"/>
            </a:endParaRPr>
          </a:p>
        </p:txBody>
      </p:sp>
      <p:sp>
        <p:nvSpPr>
          <p:cNvPr id="4" name="Прямоугольник 3"/>
          <p:cNvSpPr/>
          <p:nvPr/>
        </p:nvSpPr>
        <p:spPr>
          <a:xfrm>
            <a:off x="3603630" y="2430995"/>
            <a:ext cx="5034643" cy="2800767"/>
          </a:xfrm>
          <a:prstGeom prst="rect">
            <a:avLst/>
          </a:prstGeom>
        </p:spPr>
        <p:txBody>
          <a:bodyPr wrap="square">
            <a:spAutoFit/>
          </a:bodyPr>
          <a:lstStyle/>
          <a:p>
            <a:r>
              <a:rPr lang="en-US" sz="1600" dirty="0">
                <a:latin typeface="Cygre" panose="02000503000000000000" pitchFamily="2" charset="-52"/>
              </a:rPr>
              <a:t>Praesent rutrum arcu nec lobortis cursus. Sed turpis leo, tristique nec dolor in, suscipit consequat tellus. </a:t>
            </a:r>
            <a:endParaRPr lang="en-US" sz="1600" dirty="0" smtClean="0">
              <a:latin typeface="Cygre" panose="02000503000000000000" pitchFamily="2" charset="-52"/>
            </a:endParaRPr>
          </a:p>
          <a:p>
            <a:endParaRPr lang="en-US" sz="1600" dirty="0" smtClean="0">
              <a:latin typeface="Cygre" panose="02000503000000000000" pitchFamily="2" charset="-52"/>
            </a:endParaRPr>
          </a:p>
          <a:p>
            <a:r>
              <a:rPr lang="en-US" sz="1600" dirty="0" smtClean="0">
                <a:latin typeface="Cygre" panose="02000503000000000000" pitchFamily="2" charset="-52"/>
              </a:rPr>
              <a:t>Praesent </a:t>
            </a:r>
            <a:r>
              <a:rPr lang="en-US" sz="1600" dirty="0">
                <a:latin typeface="Cygre" panose="02000503000000000000" pitchFamily="2" charset="-52"/>
              </a:rPr>
              <a:t>rutrum arcu nec lobortis cursus. Sed turpis leo, tristique nec dolor in, suscipit consequat tellus. </a:t>
            </a:r>
            <a:endParaRPr lang="en-US" sz="1600" dirty="0" smtClean="0">
              <a:latin typeface="Cygre" panose="02000503000000000000" pitchFamily="2" charset="-52"/>
            </a:endParaRPr>
          </a:p>
          <a:p>
            <a:endParaRPr lang="en-US" sz="1600" dirty="0">
              <a:latin typeface="Cygre" panose="02000503000000000000" pitchFamily="2" charset="-52"/>
            </a:endParaRPr>
          </a:p>
          <a:p>
            <a:r>
              <a:rPr lang="en-US" sz="1600" dirty="0" smtClean="0">
                <a:latin typeface="Cygre" panose="02000503000000000000" pitchFamily="2" charset="-52"/>
              </a:rPr>
              <a:t>Praesent </a:t>
            </a:r>
            <a:r>
              <a:rPr lang="en-US" sz="1600" dirty="0">
                <a:latin typeface="Cygre" panose="02000503000000000000" pitchFamily="2" charset="-52"/>
              </a:rPr>
              <a:t>rutrum arcu nec lobortis cursus. Sed turpis leo, tristique nec dolor in, suscipit consequat tellus</a:t>
            </a:r>
            <a:r>
              <a:rPr lang="en-US" sz="1600" dirty="0" smtClean="0">
                <a:latin typeface="Cygre" panose="02000503000000000000" pitchFamily="2" charset="-52"/>
              </a:rPr>
              <a:t>.</a:t>
            </a:r>
          </a:p>
          <a:p>
            <a:endParaRPr lang="en-US" sz="1600" dirty="0">
              <a:latin typeface="Cygre" panose="02000503000000000000" pitchFamily="2" charset="-52"/>
            </a:endParaRPr>
          </a:p>
          <a:p>
            <a:r>
              <a:rPr lang="en-US" sz="1600" dirty="0" smtClean="0">
                <a:latin typeface="Cygre" panose="02000503000000000000" pitchFamily="2" charset="-52"/>
              </a:rPr>
              <a:t>Praesent </a:t>
            </a:r>
            <a:r>
              <a:rPr lang="en-US" sz="1600" dirty="0">
                <a:latin typeface="Cygre" panose="02000503000000000000" pitchFamily="2" charset="-52"/>
              </a:rPr>
              <a:t>rutrum arcu nec lobortis cursus. Sed turpis leo, tristique nec dolor in, suscipit consequat tellus. </a:t>
            </a:r>
            <a:endParaRPr lang="ru-RU" sz="1600" dirty="0">
              <a:latin typeface="Cygre" panose="02000503000000000000" pitchFamily="2" charset="-52"/>
            </a:endParaRPr>
          </a:p>
        </p:txBody>
      </p:sp>
      <p:sp>
        <p:nvSpPr>
          <p:cNvPr id="7" name="Заголовок 1">
            <a:extLst>
              <a:ext uri="{FF2B5EF4-FFF2-40B4-BE49-F238E27FC236}">
                <a16:creationId xmlns:a16="http://schemas.microsoft.com/office/drawing/2014/main" id="{876D5A22-79F2-4187-A7E5-D744B9D241F4}"/>
              </a:ext>
            </a:extLst>
          </p:cNvPr>
          <p:cNvSpPr txBox="1">
            <a:spLocks/>
          </p:cNvSpPr>
          <p:nvPr/>
        </p:nvSpPr>
        <p:spPr>
          <a:xfrm>
            <a:off x="2972259" y="3852833"/>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8" name="Заголовок 1">
            <a:extLst>
              <a:ext uri="{FF2B5EF4-FFF2-40B4-BE49-F238E27FC236}">
                <a16:creationId xmlns:a16="http://schemas.microsoft.com/office/drawing/2014/main" id="{876D5A22-79F2-4187-A7E5-D744B9D241F4}"/>
              </a:ext>
            </a:extLst>
          </p:cNvPr>
          <p:cNvSpPr txBox="1">
            <a:spLocks/>
          </p:cNvSpPr>
          <p:nvPr/>
        </p:nvSpPr>
        <p:spPr>
          <a:xfrm>
            <a:off x="2972259" y="3148485"/>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9" name="Заголовок 1">
            <a:extLst>
              <a:ext uri="{FF2B5EF4-FFF2-40B4-BE49-F238E27FC236}">
                <a16:creationId xmlns:a16="http://schemas.microsoft.com/office/drawing/2014/main" id="{876D5A22-79F2-4187-A7E5-D744B9D241F4}"/>
              </a:ext>
            </a:extLst>
          </p:cNvPr>
          <p:cNvSpPr txBox="1">
            <a:spLocks/>
          </p:cNvSpPr>
          <p:nvPr/>
        </p:nvSpPr>
        <p:spPr>
          <a:xfrm>
            <a:off x="2972259" y="4566821"/>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Tree>
    <p:extLst>
      <p:ext uri="{BB962C8B-B14F-4D97-AF65-F5344CB8AC3E}">
        <p14:creationId xmlns:p14="http://schemas.microsoft.com/office/powerpoint/2010/main" val="181006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D5A22-79F2-4187-A7E5-D744B9D241F4}"/>
              </a:ext>
            </a:extLst>
          </p:cNvPr>
          <p:cNvSpPr>
            <a:spLocks noGrp="1"/>
          </p:cNvSpPr>
          <p:nvPr>
            <p:ph type="title" idx="4294967295"/>
          </p:nvPr>
        </p:nvSpPr>
        <p:spPr>
          <a:xfrm>
            <a:off x="831850" y="1863654"/>
            <a:ext cx="10515600" cy="2852737"/>
          </a:xfrm>
          <a:ln>
            <a:noFill/>
          </a:ln>
        </p:spPr>
        <p:txBody>
          <a:bodyPr>
            <a:noAutofit/>
          </a:bodyPr>
          <a:lstStyle/>
          <a:p>
            <a:r>
              <a:rPr lang="en-US" sz="4800" dirty="0">
                <a:solidFill>
                  <a:srgbClr val="15E585"/>
                </a:solidFill>
                <a:latin typeface="Aqum" panose="02000500000000000000" pitchFamily="2" charset="0"/>
              </a:rPr>
              <a:t>Lorem ipsum dolor </a:t>
            </a:r>
            <a:r>
              <a:rPr lang="en-US" sz="4800" dirty="0" smtClean="0">
                <a:solidFill>
                  <a:srgbClr val="15E585"/>
                </a:solidFill>
                <a:latin typeface="Aqum" panose="02000500000000000000" pitchFamily="2" charset="0"/>
              </a:rPr>
              <a:t/>
            </a:r>
            <a:br>
              <a:rPr lang="en-US" sz="4800" dirty="0" smtClean="0">
                <a:solidFill>
                  <a:srgbClr val="15E585"/>
                </a:solidFill>
                <a:latin typeface="Aqum" panose="02000500000000000000" pitchFamily="2" charset="0"/>
              </a:rPr>
            </a:br>
            <a:r>
              <a:rPr lang="en-US" sz="4800" dirty="0" smtClean="0">
                <a:solidFill>
                  <a:srgbClr val="15E585"/>
                </a:solidFill>
                <a:latin typeface="Aqum" panose="02000500000000000000" pitchFamily="2" charset="0"/>
              </a:rPr>
              <a:t>sit </a:t>
            </a:r>
            <a:r>
              <a:rPr lang="en-US" sz="4800" dirty="0">
                <a:solidFill>
                  <a:srgbClr val="15E585"/>
                </a:solidFill>
                <a:latin typeface="Aqum" panose="02000500000000000000" pitchFamily="2" charset="0"/>
              </a:rPr>
              <a:t>amet, consectetur </a:t>
            </a:r>
            <a:r>
              <a:rPr lang="en-US" sz="4800" dirty="0" smtClean="0">
                <a:solidFill>
                  <a:srgbClr val="15E585"/>
                </a:solidFill>
                <a:latin typeface="Aqum" panose="02000500000000000000" pitchFamily="2" charset="0"/>
              </a:rPr>
              <a:t>adipiscing </a:t>
            </a:r>
            <a:r>
              <a:rPr lang="en-US" sz="4800" dirty="0">
                <a:solidFill>
                  <a:srgbClr val="15E585"/>
                </a:solidFill>
                <a:latin typeface="Aqum" panose="02000500000000000000" pitchFamily="2" charset="0"/>
              </a:rPr>
              <a:t>elit. </a:t>
            </a:r>
            <a:endParaRPr lang="ru-RU" sz="4800" b="1" dirty="0">
              <a:solidFill>
                <a:srgbClr val="15E585"/>
              </a:solidFill>
              <a:latin typeface="Aqum" panose="02000500000000000000" pitchFamily="2" charset="0"/>
            </a:endParaRPr>
          </a:p>
        </p:txBody>
      </p:sp>
      <p:sp>
        <p:nvSpPr>
          <p:cNvPr id="3" name="Текст 2"/>
          <p:cNvSpPr>
            <a:spLocks noGrp="1"/>
          </p:cNvSpPr>
          <p:nvPr>
            <p:ph type="body" idx="4294967295"/>
          </p:nvPr>
        </p:nvSpPr>
        <p:spPr>
          <a:xfrm>
            <a:off x="831850" y="4549043"/>
            <a:ext cx="10515600" cy="1500187"/>
          </a:xfrm>
        </p:spPr>
        <p:txBody>
          <a:bodyPr>
            <a:normAutofit/>
          </a:bodyPr>
          <a:lstStyle/>
          <a:p>
            <a:pPr marL="0" indent="0">
              <a:buNone/>
            </a:pPr>
            <a:r>
              <a:rPr lang="en-US" sz="2400" dirty="0">
                <a:solidFill>
                  <a:srgbClr val="15E585"/>
                </a:solidFill>
                <a:latin typeface="Cygre" panose="02000503000000000000" pitchFamily="2" charset="-52"/>
              </a:rPr>
              <a:t>Lorem ipsum dolor sit amet, consectetur adipiscing elit. </a:t>
            </a:r>
            <a:endParaRPr lang="ru-RU" sz="2400" dirty="0">
              <a:solidFill>
                <a:srgbClr val="15E585"/>
              </a:solidFill>
              <a:latin typeface="Cygre" panose="02000503000000000000" pitchFamily="2" charset="-52"/>
            </a:endParaRPr>
          </a:p>
        </p:txBody>
      </p:sp>
    </p:spTree>
    <p:extLst>
      <p:ext uri="{BB962C8B-B14F-4D97-AF65-F5344CB8AC3E}">
        <p14:creationId xmlns:p14="http://schemas.microsoft.com/office/powerpoint/2010/main" val="154753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5" name="Скругленный прямоугольник 4"/>
          <p:cNvSpPr/>
          <p:nvPr/>
        </p:nvSpPr>
        <p:spPr>
          <a:xfrm>
            <a:off x="403978" y="1513114"/>
            <a:ext cx="3621957" cy="4675415"/>
          </a:xfrm>
          <a:prstGeom prst="roundRect">
            <a:avLst>
              <a:gd name="adj" fmla="val 92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кругленный прямоугольник 29"/>
          <p:cNvSpPr/>
          <p:nvPr/>
        </p:nvSpPr>
        <p:spPr>
          <a:xfrm>
            <a:off x="4299855" y="1469571"/>
            <a:ext cx="3621957" cy="4675415"/>
          </a:xfrm>
          <a:prstGeom prst="roundRect">
            <a:avLst>
              <a:gd name="adj" fmla="val 92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8187969" y="1469570"/>
            <a:ext cx="3621957" cy="4675415"/>
          </a:xfrm>
          <a:prstGeom prst="roundRect">
            <a:avLst>
              <a:gd name="adj" fmla="val 92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Заголовок 1">
            <a:extLst>
              <a:ext uri="{FF2B5EF4-FFF2-40B4-BE49-F238E27FC236}">
                <a16:creationId xmlns:a16="http://schemas.microsoft.com/office/drawing/2014/main" id="{37A687AD-D8A4-4B9F-A897-596EFDC09092}"/>
              </a:ext>
            </a:extLst>
          </p:cNvPr>
          <p:cNvSpPr txBox="1">
            <a:spLocks/>
          </p:cNvSpPr>
          <p:nvPr/>
        </p:nvSpPr>
        <p:spPr>
          <a:xfrm>
            <a:off x="783485" y="3097221"/>
            <a:ext cx="2862943"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200"/>
              </a:lnSpc>
            </a:pPr>
            <a:r>
              <a:rPr lang="ru-RU" sz="2000" b="1" dirty="0" smtClean="0">
                <a:solidFill>
                  <a:srgbClr val="0501CE"/>
                </a:solidFill>
                <a:latin typeface="Aqum two Classic" panose="00000800000000000000" pitchFamily="2" charset="0"/>
              </a:rPr>
              <a:t>Заголовок </a:t>
            </a:r>
            <a:br>
              <a:rPr lang="ru-RU" sz="2000" b="1" dirty="0" smtClean="0">
                <a:solidFill>
                  <a:srgbClr val="0501CE"/>
                </a:solidFill>
                <a:latin typeface="Aqum two Classic" panose="00000800000000000000" pitchFamily="2" charset="0"/>
              </a:rPr>
            </a:br>
            <a:r>
              <a:rPr lang="ru-RU" sz="2000" b="1" dirty="0" smtClean="0">
                <a:solidFill>
                  <a:srgbClr val="0501CE"/>
                </a:solidFill>
                <a:latin typeface="Aqum two Classic" panose="00000800000000000000" pitchFamily="2" charset="0"/>
              </a:rPr>
              <a:t>в 1 или 2 строки</a:t>
            </a:r>
            <a:endParaRPr lang="ru-RU" sz="2000" b="1" dirty="0">
              <a:solidFill>
                <a:srgbClr val="0501CE"/>
              </a:solidFill>
              <a:latin typeface="Aqum two Classic" panose="00000800000000000000" pitchFamily="2" charset="0"/>
            </a:endParaRPr>
          </a:p>
        </p:txBody>
      </p:sp>
      <p:sp>
        <p:nvSpPr>
          <p:cNvPr id="7" name="Прямоугольник 6"/>
          <p:cNvSpPr/>
          <p:nvPr/>
        </p:nvSpPr>
        <p:spPr>
          <a:xfrm>
            <a:off x="783485" y="3912407"/>
            <a:ext cx="2862943" cy="1815882"/>
          </a:xfrm>
          <a:prstGeom prst="rect">
            <a:avLst/>
          </a:prstGeom>
        </p:spPr>
        <p:txBody>
          <a:bodyPr wrap="square">
            <a:spAutoFit/>
          </a:bodyPr>
          <a:lstStyle/>
          <a:p>
            <a:pPr algn="ctr"/>
            <a:r>
              <a:rPr lang="en-US" sz="1400" dirty="0">
                <a:latin typeface="Cygre" panose="02000503000000000000" pitchFamily="2" charset="-52"/>
              </a:rPr>
              <a:t>Lorem ipsum dolor sit amet, consectetur adipiscing elit. Morbi euismod euismod rutrum. Mauris nisi felis, vehicula vel nisl id, lacinia maximus libero. Proin elementum viverra eros non laoreet. Suspendisse potenti. Etiam id dolor est.</a:t>
            </a:r>
            <a:endParaRPr lang="ru-RU" sz="1400" dirty="0">
              <a:latin typeface="Cygre" panose="02000503000000000000" pitchFamily="2" charset="-52"/>
            </a:endParaRPr>
          </a:p>
        </p:txBody>
      </p:sp>
      <p:sp>
        <p:nvSpPr>
          <p:cNvPr id="44" name="Заголовок 1">
            <a:extLst>
              <a:ext uri="{FF2B5EF4-FFF2-40B4-BE49-F238E27FC236}">
                <a16:creationId xmlns:a16="http://schemas.microsoft.com/office/drawing/2014/main" id="{37A687AD-D8A4-4B9F-A897-596EFDC09092}"/>
              </a:ext>
            </a:extLst>
          </p:cNvPr>
          <p:cNvSpPr txBox="1">
            <a:spLocks/>
          </p:cNvSpPr>
          <p:nvPr/>
        </p:nvSpPr>
        <p:spPr>
          <a:xfrm>
            <a:off x="4679362" y="3097221"/>
            <a:ext cx="2862943"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200"/>
              </a:lnSpc>
            </a:pPr>
            <a:r>
              <a:rPr lang="ru-RU" sz="2000" b="1" dirty="0" smtClean="0">
                <a:solidFill>
                  <a:srgbClr val="0501CE"/>
                </a:solidFill>
                <a:latin typeface="Aqum two Classic" panose="00000800000000000000" pitchFamily="2" charset="0"/>
              </a:rPr>
              <a:t>Заголовок </a:t>
            </a:r>
            <a:br>
              <a:rPr lang="ru-RU" sz="2000" b="1" dirty="0" smtClean="0">
                <a:solidFill>
                  <a:srgbClr val="0501CE"/>
                </a:solidFill>
                <a:latin typeface="Aqum two Classic" panose="00000800000000000000" pitchFamily="2" charset="0"/>
              </a:rPr>
            </a:br>
            <a:r>
              <a:rPr lang="ru-RU" sz="2000" b="1" dirty="0" smtClean="0">
                <a:solidFill>
                  <a:srgbClr val="0501CE"/>
                </a:solidFill>
                <a:latin typeface="Aqum two Classic" panose="00000800000000000000" pitchFamily="2" charset="0"/>
              </a:rPr>
              <a:t>в 1 или 2 строки</a:t>
            </a:r>
            <a:endParaRPr lang="ru-RU" sz="2000" b="1" dirty="0">
              <a:solidFill>
                <a:srgbClr val="0501CE"/>
              </a:solidFill>
              <a:latin typeface="Aqum two Classic" panose="00000800000000000000" pitchFamily="2" charset="0"/>
            </a:endParaRPr>
          </a:p>
        </p:txBody>
      </p:sp>
      <p:sp>
        <p:nvSpPr>
          <p:cNvPr id="45" name="Прямоугольник 44"/>
          <p:cNvSpPr/>
          <p:nvPr/>
        </p:nvSpPr>
        <p:spPr>
          <a:xfrm>
            <a:off x="4679362" y="3912407"/>
            <a:ext cx="2862943" cy="1815882"/>
          </a:xfrm>
          <a:prstGeom prst="rect">
            <a:avLst/>
          </a:prstGeom>
        </p:spPr>
        <p:txBody>
          <a:bodyPr wrap="square">
            <a:spAutoFit/>
          </a:bodyPr>
          <a:lstStyle/>
          <a:p>
            <a:pPr algn="ctr"/>
            <a:r>
              <a:rPr lang="en-US" sz="1400" dirty="0">
                <a:latin typeface="Cygre" panose="02000503000000000000" pitchFamily="2" charset="-52"/>
              </a:rPr>
              <a:t>Lorem ipsum dolor sit amet, consectetur adipiscing elit. Morbi euismod euismod rutrum. Mauris nisi felis, vehicula vel nisl id, lacinia maximus libero. Proin elementum viverra eros non laoreet. Suspendisse potenti. Etiam id dolor est.</a:t>
            </a:r>
            <a:endParaRPr lang="ru-RU" sz="1400" dirty="0">
              <a:latin typeface="Cygre" panose="02000503000000000000" pitchFamily="2" charset="-52"/>
            </a:endParaRPr>
          </a:p>
        </p:txBody>
      </p:sp>
      <p:sp>
        <p:nvSpPr>
          <p:cNvPr id="48" name="Заголовок 1">
            <a:extLst>
              <a:ext uri="{FF2B5EF4-FFF2-40B4-BE49-F238E27FC236}">
                <a16:creationId xmlns:a16="http://schemas.microsoft.com/office/drawing/2014/main" id="{37A687AD-D8A4-4B9F-A897-596EFDC09092}"/>
              </a:ext>
            </a:extLst>
          </p:cNvPr>
          <p:cNvSpPr txBox="1">
            <a:spLocks/>
          </p:cNvSpPr>
          <p:nvPr/>
        </p:nvSpPr>
        <p:spPr>
          <a:xfrm>
            <a:off x="8567476" y="3128957"/>
            <a:ext cx="2862943"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200"/>
              </a:lnSpc>
            </a:pPr>
            <a:r>
              <a:rPr lang="ru-RU" sz="2000" b="1" dirty="0" smtClean="0">
                <a:solidFill>
                  <a:srgbClr val="0501CE"/>
                </a:solidFill>
                <a:latin typeface="Aqum two Classic" panose="00000800000000000000" pitchFamily="2" charset="0"/>
              </a:rPr>
              <a:t>Заголовок </a:t>
            </a:r>
            <a:br>
              <a:rPr lang="ru-RU" sz="2000" b="1" dirty="0" smtClean="0">
                <a:solidFill>
                  <a:srgbClr val="0501CE"/>
                </a:solidFill>
                <a:latin typeface="Aqum two Classic" panose="00000800000000000000" pitchFamily="2" charset="0"/>
              </a:rPr>
            </a:br>
            <a:r>
              <a:rPr lang="ru-RU" sz="2000" b="1" dirty="0" smtClean="0">
                <a:solidFill>
                  <a:srgbClr val="0501CE"/>
                </a:solidFill>
                <a:latin typeface="Aqum two Classic" panose="00000800000000000000" pitchFamily="2" charset="0"/>
              </a:rPr>
              <a:t>в 1 или 2 строки</a:t>
            </a:r>
            <a:endParaRPr lang="ru-RU" sz="2000" b="1" dirty="0">
              <a:solidFill>
                <a:srgbClr val="0501CE"/>
              </a:solidFill>
              <a:latin typeface="Aqum two Classic" panose="00000800000000000000" pitchFamily="2" charset="0"/>
            </a:endParaRPr>
          </a:p>
        </p:txBody>
      </p:sp>
      <p:sp>
        <p:nvSpPr>
          <p:cNvPr id="49" name="Прямоугольник 48"/>
          <p:cNvSpPr/>
          <p:nvPr/>
        </p:nvSpPr>
        <p:spPr>
          <a:xfrm>
            <a:off x="8567476" y="3944143"/>
            <a:ext cx="2862943" cy="1815882"/>
          </a:xfrm>
          <a:prstGeom prst="rect">
            <a:avLst/>
          </a:prstGeom>
        </p:spPr>
        <p:txBody>
          <a:bodyPr wrap="square">
            <a:spAutoFit/>
          </a:bodyPr>
          <a:lstStyle/>
          <a:p>
            <a:pPr algn="ctr"/>
            <a:r>
              <a:rPr lang="en-US" sz="1400" dirty="0">
                <a:latin typeface="Cygre" panose="02000503000000000000" pitchFamily="2" charset="-52"/>
              </a:rPr>
              <a:t>Lorem ipsum dolor sit amet, consectetur adipiscing elit. Morbi euismod euismod rutrum. Mauris nisi felis, vehicula vel nisl id, lacinia maximus libero. Proin elementum viverra eros non laoreet. Suspendisse potenti. Etiam id dolor est.</a:t>
            </a:r>
            <a:endParaRPr lang="ru-RU" sz="1400" dirty="0">
              <a:latin typeface="Cygre" panose="02000503000000000000" pitchFamily="2" charset="-52"/>
            </a:endParaRPr>
          </a:p>
        </p:txBody>
      </p:sp>
      <p:cxnSp>
        <p:nvCxnSpPr>
          <p:cNvPr id="12" name="Прямая соединительная линия 11"/>
          <p:cNvCxnSpPr/>
          <p:nvPr/>
        </p:nvCxnSpPr>
        <p:spPr>
          <a:xfrm>
            <a:off x="809474" y="3823292"/>
            <a:ext cx="2810965" cy="0"/>
          </a:xfrm>
          <a:prstGeom prst="line">
            <a:avLst/>
          </a:prstGeom>
          <a:ln w="19050">
            <a:solidFill>
              <a:srgbClr val="0501CE"/>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4705351" y="3823292"/>
            <a:ext cx="2810965" cy="0"/>
          </a:xfrm>
          <a:prstGeom prst="line">
            <a:avLst/>
          </a:prstGeom>
          <a:ln w="19050">
            <a:solidFill>
              <a:srgbClr val="0501CE"/>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8593465" y="3823292"/>
            <a:ext cx="2810965" cy="0"/>
          </a:xfrm>
          <a:prstGeom prst="line">
            <a:avLst/>
          </a:prstGeom>
          <a:ln w="19050">
            <a:solidFill>
              <a:srgbClr val="0501CE"/>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01105" y="1756122"/>
            <a:ext cx="1227106" cy="1086903"/>
          </a:xfrm>
          <a:prstGeom prst="rect">
            <a:avLst/>
          </a:prstGeom>
        </p:spPr>
      </p:pic>
      <p:pic>
        <p:nvPicPr>
          <p:cNvPr id="3" name="Рисунок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23061" y="1591992"/>
            <a:ext cx="1887686" cy="1626433"/>
          </a:xfrm>
          <a:prstGeom prst="rect">
            <a:avLst/>
          </a:prstGeom>
        </p:spPr>
      </p:pic>
      <p:pic>
        <p:nvPicPr>
          <p:cNvPr id="4" name="Рисунок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75543" y="1229915"/>
            <a:ext cx="2109684" cy="2208417"/>
          </a:xfrm>
          <a:prstGeom prst="rect">
            <a:avLst/>
          </a:prstGeom>
        </p:spPr>
      </p:pic>
    </p:spTree>
    <p:extLst>
      <p:ext uri="{BB962C8B-B14F-4D97-AF65-F5344CB8AC3E}">
        <p14:creationId xmlns:p14="http://schemas.microsoft.com/office/powerpoint/2010/main" val="91732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 name="Прямоугольник 1"/>
          <p:cNvSpPr/>
          <p:nvPr/>
        </p:nvSpPr>
        <p:spPr>
          <a:xfrm>
            <a:off x="1094818" y="1904949"/>
            <a:ext cx="3760517" cy="4185761"/>
          </a:xfrm>
          <a:prstGeom prst="rect">
            <a:avLst/>
          </a:prstGeom>
        </p:spPr>
        <p:txBody>
          <a:bodyPr wrap="square">
            <a:spAutoFit/>
          </a:bodyPr>
          <a:lstStyle/>
          <a:p>
            <a:r>
              <a:rPr lang="en-US" sz="1400" dirty="0">
                <a:latin typeface="Cygre" panose="02000503000000000000" pitchFamily="2" charset="-52"/>
              </a:rPr>
              <a:t>Lorem ipsum dolor sit amet, consectetur adipiscing elit. Morbi euismod euismod rutrum.</a:t>
            </a:r>
            <a:br>
              <a:rPr lang="en-US" sz="1400" dirty="0">
                <a:latin typeface="Cygre" panose="02000503000000000000" pitchFamily="2" charset="-52"/>
              </a:rPr>
            </a:br>
            <a:r>
              <a:rPr lang="en-US" sz="1400" dirty="0">
                <a:latin typeface="Cygre" panose="02000503000000000000" pitchFamily="2" charset="-52"/>
              </a:rPr>
              <a:t/>
            </a:r>
            <a:br>
              <a:rPr lang="en-US" sz="1400" dirty="0">
                <a:latin typeface="Cygre" panose="02000503000000000000" pitchFamily="2" charset="-52"/>
              </a:rPr>
            </a:br>
            <a:r>
              <a:rPr lang="en-US" sz="1400" dirty="0">
                <a:latin typeface="Cygre" panose="02000503000000000000" pitchFamily="2" charset="-52"/>
              </a:rPr>
              <a:t>Lorem ipsum dolor sit amet, consectetur adipiscing elit. Morbi euismod euismod rutrum.Praesent rutrum arcu nec lobortis cursus. </a:t>
            </a:r>
            <a:br>
              <a:rPr lang="en-US" sz="1400" dirty="0">
                <a:latin typeface="Cygre" panose="02000503000000000000" pitchFamily="2" charset="-52"/>
              </a:rPr>
            </a:br>
            <a:r>
              <a:rPr lang="en-US" sz="1400" dirty="0">
                <a:latin typeface="Cygre" panose="02000503000000000000" pitchFamily="2" charset="-52"/>
              </a:rPr>
              <a:t/>
            </a:r>
            <a:br>
              <a:rPr lang="en-US" sz="1400" dirty="0">
                <a:latin typeface="Cygre" panose="02000503000000000000" pitchFamily="2" charset="-52"/>
              </a:rPr>
            </a:br>
            <a:r>
              <a:rPr lang="en-US" sz="1400" dirty="0" smtClean="0">
                <a:latin typeface="Cygre" panose="02000503000000000000" pitchFamily="2" charset="-52"/>
              </a:rPr>
              <a:t>Lorem </a:t>
            </a:r>
            <a:r>
              <a:rPr lang="en-US" sz="1400" dirty="0">
                <a:latin typeface="Cygre" panose="02000503000000000000" pitchFamily="2" charset="-52"/>
              </a:rPr>
              <a:t>ipsum dolor sit amet, consectetur adipiscing elit. Morbi euismod euismod rutrum. Praesent rutrum arcu nec lobortis cursus. Sed turpis leo, tristique nec dolor in, suscipit consequat tellus. </a:t>
            </a:r>
            <a:br>
              <a:rPr lang="en-US" sz="1400" dirty="0">
                <a:latin typeface="Cygre" panose="02000503000000000000" pitchFamily="2" charset="-52"/>
              </a:rPr>
            </a:br>
            <a:r>
              <a:rPr lang="en-US" sz="1400" dirty="0">
                <a:latin typeface="Cygre" panose="02000503000000000000" pitchFamily="2" charset="-52"/>
              </a:rPr>
              <a:t/>
            </a:r>
            <a:br>
              <a:rPr lang="en-US" sz="1400" dirty="0">
                <a:latin typeface="Cygre" panose="02000503000000000000" pitchFamily="2" charset="-52"/>
              </a:rPr>
            </a:br>
            <a:r>
              <a:rPr lang="en-US" sz="1400" dirty="0">
                <a:latin typeface="Cygre" panose="02000503000000000000" pitchFamily="2" charset="-52"/>
              </a:rPr>
              <a:t/>
            </a:r>
            <a:br>
              <a:rPr lang="en-US" sz="1400" dirty="0">
                <a:latin typeface="Cygre" panose="02000503000000000000" pitchFamily="2" charset="-52"/>
              </a:rPr>
            </a:br>
            <a:r>
              <a:rPr lang="en-US" sz="1400" dirty="0">
                <a:latin typeface="Cygre" panose="02000503000000000000" pitchFamily="2" charset="-52"/>
              </a:rPr>
              <a:t>Lorem ipsum dolor sit amet, consectetur adipiscing elit. Morbi euismod euismod rutrum.</a:t>
            </a:r>
            <a:endParaRPr lang="ru-RU" sz="1400" dirty="0">
              <a:latin typeface="Cygre" panose="02000503000000000000" pitchFamily="2" charset="-52"/>
            </a:endParaRPr>
          </a:p>
        </p:txBody>
      </p:sp>
      <p:sp>
        <p:nvSpPr>
          <p:cNvPr id="16" name="Заголовок 1">
            <a:extLst>
              <a:ext uri="{FF2B5EF4-FFF2-40B4-BE49-F238E27FC236}">
                <a16:creationId xmlns:a16="http://schemas.microsoft.com/office/drawing/2014/main" id="{876D5A22-79F2-4187-A7E5-D744B9D241F4}"/>
              </a:ext>
            </a:extLst>
          </p:cNvPr>
          <p:cNvSpPr>
            <a:spLocks noGrp="1"/>
          </p:cNvSpPr>
          <p:nvPr>
            <p:ph type="title" idx="4294967295"/>
          </p:nvPr>
        </p:nvSpPr>
        <p:spPr>
          <a:xfrm>
            <a:off x="426149" y="1880494"/>
            <a:ext cx="751115" cy="696961"/>
          </a:xfrm>
          <a:noFill/>
          <a:ln>
            <a:noFill/>
          </a:ln>
        </p:spPr>
        <p:txBody>
          <a:bodyPr>
            <a:noAutofit/>
          </a:body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17" name="Заголовок 1">
            <a:extLst>
              <a:ext uri="{FF2B5EF4-FFF2-40B4-BE49-F238E27FC236}">
                <a16:creationId xmlns:a16="http://schemas.microsoft.com/office/drawing/2014/main" id="{876D5A22-79F2-4187-A7E5-D744B9D241F4}"/>
              </a:ext>
            </a:extLst>
          </p:cNvPr>
          <p:cNvSpPr txBox="1">
            <a:spLocks/>
          </p:cNvSpPr>
          <p:nvPr/>
        </p:nvSpPr>
        <p:spPr>
          <a:xfrm>
            <a:off x="426149" y="3742585"/>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18" name="Заголовок 1">
            <a:extLst>
              <a:ext uri="{FF2B5EF4-FFF2-40B4-BE49-F238E27FC236}">
                <a16:creationId xmlns:a16="http://schemas.microsoft.com/office/drawing/2014/main" id="{876D5A22-79F2-4187-A7E5-D744B9D241F4}"/>
              </a:ext>
            </a:extLst>
          </p:cNvPr>
          <p:cNvSpPr txBox="1">
            <a:spLocks/>
          </p:cNvSpPr>
          <p:nvPr/>
        </p:nvSpPr>
        <p:spPr>
          <a:xfrm>
            <a:off x="426149" y="2630190"/>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19" name="Заголовок 1">
            <a:extLst>
              <a:ext uri="{FF2B5EF4-FFF2-40B4-BE49-F238E27FC236}">
                <a16:creationId xmlns:a16="http://schemas.microsoft.com/office/drawing/2014/main" id="{876D5A22-79F2-4187-A7E5-D744B9D241F4}"/>
              </a:ext>
            </a:extLst>
          </p:cNvPr>
          <p:cNvSpPr txBox="1">
            <a:spLocks/>
          </p:cNvSpPr>
          <p:nvPr/>
        </p:nvSpPr>
        <p:spPr>
          <a:xfrm>
            <a:off x="426149" y="5222157"/>
            <a:ext cx="751115" cy="745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500" b="1" dirty="0" smtClean="0">
                <a:solidFill>
                  <a:srgbClr val="0501CE"/>
                </a:solidFill>
                <a:latin typeface="Aqum two Classic" panose="00000800000000000000" pitchFamily="2" charset="0"/>
              </a:rPr>
              <a:t>01</a:t>
            </a:r>
            <a:endParaRPr lang="ru-RU" sz="3500" b="1" dirty="0">
              <a:solidFill>
                <a:srgbClr val="0501CE"/>
              </a:solidFill>
              <a:latin typeface="Aqum two Classic" panose="00000800000000000000" pitchFamily="2" charset="0"/>
            </a:endParaRPr>
          </a:p>
        </p:txBody>
      </p:sp>
      <p:sp>
        <p:nvSpPr>
          <p:cNvPr id="20" name="Скругленный прямоугольник 19"/>
          <p:cNvSpPr/>
          <p:nvPr/>
        </p:nvSpPr>
        <p:spPr>
          <a:xfrm>
            <a:off x="5388240" y="1921630"/>
            <a:ext cx="6220880" cy="544285"/>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Заголовок 1">
            <a:extLst>
              <a:ext uri="{FF2B5EF4-FFF2-40B4-BE49-F238E27FC236}">
                <a16:creationId xmlns:a16="http://schemas.microsoft.com/office/drawing/2014/main" id="{876D5A22-79F2-4187-A7E5-D744B9D241F4}"/>
              </a:ext>
            </a:extLst>
          </p:cNvPr>
          <p:cNvSpPr txBox="1">
            <a:spLocks/>
          </p:cNvSpPr>
          <p:nvPr/>
        </p:nvSpPr>
        <p:spPr>
          <a:xfrm>
            <a:off x="5524004" y="2023154"/>
            <a:ext cx="5942765"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b="1" dirty="0" smtClean="0">
                <a:solidFill>
                  <a:schemeClr val="bg1"/>
                </a:solidFill>
                <a:latin typeface="Aqum two Classic" panose="00000800000000000000" pitchFamily="2" charset="0"/>
              </a:rPr>
              <a:t>Коротко: Название презентации</a:t>
            </a:r>
            <a:endParaRPr lang="ru-RU" sz="2200" b="1" dirty="0">
              <a:solidFill>
                <a:schemeClr val="bg1"/>
              </a:solidFill>
              <a:latin typeface="Aqum two Classic" panose="00000800000000000000" pitchFamily="2" charset="0"/>
            </a:endParaRPr>
          </a:p>
        </p:txBody>
      </p:sp>
      <p:grpSp>
        <p:nvGrpSpPr>
          <p:cNvPr id="25" name="Группа 24"/>
          <p:cNvGrpSpPr/>
          <p:nvPr/>
        </p:nvGrpSpPr>
        <p:grpSpPr>
          <a:xfrm>
            <a:off x="5397105" y="2688996"/>
            <a:ext cx="3052831" cy="778104"/>
            <a:chOff x="5514226" y="2601911"/>
            <a:chExt cx="3188903" cy="778104"/>
          </a:xfrm>
        </p:grpSpPr>
        <p:sp>
          <p:nvSpPr>
            <p:cNvPr id="26" name="Скругленный прямоугольник 25"/>
            <p:cNvSpPr/>
            <p:nvPr/>
          </p:nvSpPr>
          <p:spPr>
            <a:xfrm>
              <a:off x="5514226" y="2601911"/>
              <a:ext cx="3188903" cy="778104"/>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Заголовок 1">
              <a:extLst>
                <a:ext uri="{FF2B5EF4-FFF2-40B4-BE49-F238E27FC236}">
                  <a16:creationId xmlns:a16="http://schemas.microsoft.com/office/drawing/2014/main" id="{876D5A22-79F2-4187-A7E5-D744B9D241F4}"/>
                </a:ext>
              </a:extLst>
            </p:cNvPr>
            <p:cNvSpPr txBox="1">
              <a:spLocks/>
            </p:cNvSpPr>
            <p:nvPr/>
          </p:nvSpPr>
          <p:spPr>
            <a:xfrm>
              <a:off x="5769887" y="2809459"/>
              <a:ext cx="2677580"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Cygre" panose="02000503000000000000" pitchFamily="2" charset="-52"/>
                </a:rPr>
                <a:t>Lorem ipsum dolor sit amet, </a:t>
              </a:r>
              <a:r>
                <a:rPr lang="en-US" sz="1300" b="1" dirty="0">
                  <a:latin typeface="Cygre" panose="02000503000000000000" pitchFamily="2" charset="-52"/>
                </a:rPr>
                <a:t>consectetur adipiscing elit</a:t>
              </a:r>
              <a:r>
                <a:rPr lang="en-US" sz="1300" dirty="0">
                  <a:latin typeface="Cygre" panose="02000503000000000000" pitchFamily="2" charset="-52"/>
                </a:rPr>
                <a:t>. Morbi euismod euismod rutrum.</a:t>
              </a:r>
              <a:endParaRPr lang="ru-RU" sz="1300" b="1" dirty="0">
                <a:latin typeface="Cygre" panose="02000503000000000000" pitchFamily="2" charset="-52"/>
              </a:endParaRPr>
            </a:p>
          </p:txBody>
        </p:sp>
      </p:grpSp>
      <p:grpSp>
        <p:nvGrpSpPr>
          <p:cNvPr id="34" name="Группа 33"/>
          <p:cNvGrpSpPr/>
          <p:nvPr/>
        </p:nvGrpSpPr>
        <p:grpSpPr>
          <a:xfrm>
            <a:off x="5397105" y="3674648"/>
            <a:ext cx="3052831" cy="778104"/>
            <a:chOff x="5514226" y="2601911"/>
            <a:chExt cx="3188903" cy="778104"/>
          </a:xfrm>
        </p:grpSpPr>
        <p:sp>
          <p:nvSpPr>
            <p:cNvPr id="35" name="Скругленный прямоугольник 34"/>
            <p:cNvSpPr/>
            <p:nvPr/>
          </p:nvSpPr>
          <p:spPr>
            <a:xfrm>
              <a:off x="5514226" y="2601911"/>
              <a:ext cx="3188903" cy="778104"/>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Заголовок 1">
              <a:extLst>
                <a:ext uri="{FF2B5EF4-FFF2-40B4-BE49-F238E27FC236}">
                  <a16:creationId xmlns:a16="http://schemas.microsoft.com/office/drawing/2014/main" id="{876D5A22-79F2-4187-A7E5-D744B9D241F4}"/>
                </a:ext>
              </a:extLst>
            </p:cNvPr>
            <p:cNvSpPr txBox="1">
              <a:spLocks/>
            </p:cNvSpPr>
            <p:nvPr/>
          </p:nvSpPr>
          <p:spPr>
            <a:xfrm>
              <a:off x="5769887" y="2809459"/>
              <a:ext cx="2677580"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Cygre" panose="02000503000000000000" pitchFamily="2" charset="-52"/>
                </a:rPr>
                <a:t>Lorem ipsum dolor sit amet, </a:t>
              </a:r>
              <a:r>
                <a:rPr lang="en-US" sz="1300" b="1" dirty="0">
                  <a:latin typeface="Cygre" panose="02000503000000000000" pitchFamily="2" charset="-52"/>
                </a:rPr>
                <a:t>consectetur adipiscing elit</a:t>
              </a:r>
              <a:r>
                <a:rPr lang="en-US" sz="1300" dirty="0">
                  <a:latin typeface="Cygre" panose="02000503000000000000" pitchFamily="2" charset="-52"/>
                </a:rPr>
                <a:t>. Morbi euismod euismod rutrum.</a:t>
              </a:r>
              <a:endParaRPr lang="ru-RU" sz="1300" b="1" dirty="0">
                <a:latin typeface="Cygre" panose="02000503000000000000" pitchFamily="2" charset="-52"/>
              </a:endParaRPr>
            </a:p>
          </p:txBody>
        </p:sp>
      </p:grpSp>
      <p:grpSp>
        <p:nvGrpSpPr>
          <p:cNvPr id="40" name="Группа 39"/>
          <p:cNvGrpSpPr/>
          <p:nvPr/>
        </p:nvGrpSpPr>
        <p:grpSpPr>
          <a:xfrm>
            <a:off x="5397105" y="4660300"/>
            <a:ext cx="3052831" cy="778104"/>
            <a:chOff x="5514226" y="2601911"/>
            <a:chExt cx="3188903" cy="778104"/>
          </a:xfrm>
        </p:grpSpPr>
        <p:sp>
          <p:nvSpPr>
            <p:cNvPr id="42" name="Скругленный прямоугольник 41"/>
            <p:cNvSpPr/>
            <p:nvPr/>
          </p:nvSpPr>
          <p:spPr>
            <a:xfrm>
              <a:off x="5514226" y="2601911"/>
              <a:ext cx="3188903" cy="778104"/>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Заголовок 1">
              <a:extLst>
                <a:ext uri="{FF2B5EF4-FFF2-40B4-BE49-F238E27FC236}">
                  <a16:creationId xmlns:a16="http://schemas.microsoft.com/office/drawing/2014/main" id="{876D5A22-79F2-4187-A7E5-D744B9D241F4}"/>
                </a:ext>
              </a:extLst>
            </p:cNvPr>
            <p:cNvSpPr txBox="1">
              <a:spLocks/>
            </p:cNvSpPr>
            <p:nvPr/>
          </p:nvSpPr>
          <p:spPr>
            <a:xfrm>
              <a:off x="5769887" y="2809459"/>
              <a:ext cx="2677580"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Cygre" panose="02000503000000000000" pitchFamily="2" charset="-52"/>
                </a:rPr>
                <a:t>Lorem ipsum dolor sit amet, </a:t>
              </a:r>
              <a:r>
                <a:rPr lang="en-US" sz="1300" b="1" dirty="0">
                  <a:latin typeface="Cygre" panose="02000503000000000000" pitchFamily="2" charset="-52"/>
                </a:rPr>
                <a:t>consectetur adipiscing elit</a:t>
              </a:r>
              <a:r>
                <a:rPr lang="en-US" sz="1300" dirty="0">
                  <a:latin typeface="Cygre" panose="02000503000000000000" pitchFamily="2" charset="-52"/>
                </a:rPr>
                <a:t>. Morbi euismod euismod rutrum.</a:t>
              </a:r>
              <a:endParaRPr lang="ru-RU" sz="1300" b="1" dirty="0">
                <a:latin typeface="Cygre" panose="02000503000000000000" pitchFamily="2" charset="-52"/>
              </a:endParaRPr>
            </a:p>
          </p:txBody>
        </p:sp>
      </p:grpSp>
      <p:cxnSp>
        <p:nvCxnSpPr>
          <p:cNvPr id="6" name="Прямая со стрелкой 5"/>
          <p:cNvCxnSpPr/>
          <p:nvPr/>
        </p:nvCxnSpPr>
        <p:spPr>
          <a:xfrm>
            <a:off x="6923520" y="2465915"/>
            <a:ext cx="0" cy="223081"/>
          </a:xfrm>
          <a:prstGeom prst="straightConnector1">
            <a:avLst/>
          </a:prstGeom>
          <a:ln>
            <a:solidFill>
              <a:srgbClr val="0501CE"/>
            </a:solidFill>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923520" y="3467100"/>
            <a:ext cx="0" cy="223081"/>
          </a:xfrm>
          <a:prstGeom prst="straightConnector1">
            <a:avLst/>
          </a:prstGeom>
          <a:ln>
            <a:solidFill>
              <a:srgbClr val="0501C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923520" y="4452752"/>
            <a:ext cx="0" cy="223081"/>
          </a:xfrm>
          <a:prstGeom prst="straightConnector1">
            <a:avLst/>
          </a:prstGeom>
          <a:ln>
            <a:solidFill>
              <a:srgbClr val="0501CE"/>
            </a:solidFill>
            <a:tailEnd type="triangle"/>
          </a:ln>
        </p:spPr>
        <p:style>
          <a:lnRef idx="1">
            <a:schemeClr val="accent1"/>
          </a:lnRef>
          <a:fillRef idx="0">
            <a:schemeClr val="accent1"/>
          </a:fillRef>
          <a:effectRef idx="0">
            <a:schemeClr val="accent1"/>
          </a:effectRef>
          <a:fontRef idx="minor">
            <a:schemeClr val="tx1"/>
          </a:fontRef>
        </p:style>
      </p:cxnSp>
      <p:grpSp>
        <p:nvGrpSpPr>
          <p:cNvPr id="12" name="Группа 11"/>
          <p:cNvGrpSpPr/>
          <p:nvPr/>
        </p:nvGrpSpPr>
        <p:grpSpPr>
          <a:xfrm>
            <a:off x="8694688" y="2457216"/>
            <a:ext cx="3052831" cy="1986837"/>
            <a:chOff x="5675491" y="2618315"/>
            <a:chExt cx="3052831" cy="1986837"/>
          </a:xfrm>
        </p:grpSpPr>
        <p:grpSp>
          <p:nvGrpSpPr>
            <p:cNvPr id="52" name="Группа 51"/>
            <p:cNvGrpSpPr/>
            <p:nvPr/>
          </p:nvGrpSpPr>
          <p:grpSpPr>
            <a:xfrm>
              <a:off x="5675491" y="2841396"/>
              <a:ext cx="3052831" cy="778104"/>
              <a:chOff x="5514226" y="2601911"/>
              <a:chExt cx="3188903" cy="778104"/>
            </a:xfrm>
          </p:grpSpPr>
          <p:sp>
            <p:nvSpPr>
              <p:cNvPr id="53" name="Скругленный прямоугольник 52"/>
              <p:cNvSpPr/>
              <p:nvPr/>
            </p:nvSpPr>
            <p:spPr>
              <a:xfrm>
                <a:off x="5514226" y="2601911"/>
                <a:ext cx="3188903" cy="778104"/>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Заголовок 1">
                <a:extLst>
                  <a:ext uri="{FF2B5EF4-FFF2-40B4-BE49-F238E27FC236}">
                    <a16:creationId xmlns:a16="http://schemas.microsoft.com/office/drawing/2014/main" id="{876D5A22-79F2-4187-A7E5-D744B9D241F4}"/>
                  </a:ext>
                </a:extLst>
              </p:cNvPr>
              <p:cNvSpPr txBox="1">
                <a:spLocks/>
              </p:cNvSpPr>
              <p:nvPr/>
            </p:nvSpPr>
            <p:spPr>
              <a:xfrm>
                <a:off x="5769887" y="2809459"/>
                <a:ext cx="2677580"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Cygre" panose="02000503000000000000" pitchFamily="2" charset="-52"/>
                  </a:rPr>
                  <a:t>Lorem ipsum dolor sit amet, </a:t>
                </a:r>
                <a:r>
                  <a:rPr lang="en-US" sz="1300" b="1" dirty="0">
                    <a:latin typeface="Cygre" panose="02000503000000000000" pitchFamily="2" charset="-52"/>
                  </a:rPr>
                  <a:t>consectetur adipiscing elit</a:t>
                </a:r>
                <a:r>
                  <a:rPr lang="en-US" sz="1300" dirty="0">
                    <a:latin typeface="Cygre" panose="02000503000000000000" pitchFamily="2" charset="-52"/>
                  </a:rPr>
                  <a:t>. Morbi euismod euismod rutrum.</a:t>
                </a:r>
                <a:endParaRPr lang="ru-RU" sz="1300" b="1" dirty="0">
                  <a:latin typeface="Cygre" panose="02000503000000000000" pitchFamily="2" charset="-52"/>
                </a:endParaRPr>
              </a:p>
            </p:txBody>
          </p:sp>
        </p:grpSp>
        <p:grpSp>
          <p:nvGrpSpPr>
            <p:cNvPr id="55" name="Группа 54"/>
            <p:cNvGrpSpPr/>
            <p:nvPr/>
          </p:nvGrpSpPr>
          <p:grpSpPr>
            <a:xfrm>
              <a:off x="5675491" y="3827048"/>
              <a:ext cx="3052831" cy="778104"/>
              <a:chOff x="5514226" y="2601911"/>
              <a:chExt cx="3188903" cy="778104"/>
            </a:xfrm>
          </p:grpSpPr>
          <p:sp>
            <p:nvSpPr>
              <p:cNvPr id="56" name="Скругленный прямоугольник 55"/>
              <p:cNvSpPr/>
              <p:nvPr/>
            </p:nvSpPr>
            <p:spPr>
              <a:xfrm>
                <a:off x="5514226" y="2601911"/>
                <a:ext cx="3188903" cy="778104"/>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Заголовок 1">
                <a:extLst>
                  <a:ext uri="{FF2B5EF4-FFF2-40B4-BE49-F238E27FC236}">
                    <a16:creationId xmlns:a16="http://schemas.microsoft.com/office/drawing/2014/main" id="{876D5A22-79F2-4187-A7E5-D744B9D241F4}"/>
                  </a:ext>
                </a:extLst>
              </p:cNvPr>
              <p:cNvSpPr txBox="1">
                <a:spLocks/>
              </p:cNvSpPr>
              <p:nvPr/>
            </p:nvSpPr>
            <p:spPr>
              <a:xfrm>
                <a:off x="5769887" y="2809459"/>
                <a:ext cx="2677580"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300" dirty="0">
                    <a:latin typeface="Cygre" panose="02000503000000000000" pitchFamily="2" charset="-52"/>
                  </a:rPr>
                  <a:t>Lorem ipsum dolor sit amet, </a:t>
                </a:r>
                <a:r>
                  <a:rPr lang="en-US" sz="1300" b="1" dirty="0">
                    <a:latin typeface="Cygre" panose="02000503000000000000" pitchFamily="2" charset="-52"/>
                  </a:rPr>
                  <a:t>consectetur adipiscing elit</a:t>
                </a:r>
                <a:r>
                  <a:rPr lang="en-US" sz="1300" dirty="0">
                    <a:latin typeface="Cygre" panose="02000503000000000000" pitchFamily="2" charset="-52"/>
                  </a:rPr>
                  <a:t>. Morbi euismod euismod rutrum.</a:t>
                </a:r>
                <a:endParaRPr lang="ru-RU" sz="1300" b="1" dirty="0">
                  <a:latin typeface="Cygre" panose="02000503000000000000" pitchFamily="2" charset="-52"/>
                </a:endParaRPr>
              </a:p>
            </p:txBody>
          </p:sp>
        </p:grpSp>
        <p:cxnSp>
          <p:nvCxnSpPr>
            <p:cNvPr id="61" name="Прямая со стрелкой 60"/>
            <p:cNvCxnSpPr/>
            <p:nvPr/>
          </p:nvCxnSpPr>
          <p:spPr>
            <a:xfrm>
              <a:off x="7201906" y="2618315"/>
              <a:ext cx="0" cy="223081"/>
            </a:xfrm>
            <a:prstGeom prst="straightConnector1">
              <a:avLst/>
            </a:prstGeom>
            <a:ln>
              <a:solidFill>
                <a:srgbClr val="0501CE"/>
              </a:solidFill>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7201906" y="3619500"/>
              <a:ext cx="0" cy="223081"/>
            </a:xfrm>
            <a:prstGeom prst="straightConnector1">
              <a:avLst/>
            </a:prstGeom>
            <a:ln>
              <a:solidFill>
                <a:srgbClr val="0501CE"/>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Прямоугольник 12"/>
          <p:cNvSpPr/>
          <p:nvPr/>
        </p:nvSpPr>
        <p:spPr>
          <a:xfrm>
            <a:off x="5411325" y="5645952"/>
            <a:ext cx="3024389" cy="338554"/>
          </a:xfrm>
          <a:prstGeom prst="rect">
            <a:avLst/>
          </a:prstGeom>
        </p:spPr>
        <p:txBody>
          <a:bodyPr wrap="square">
            <a:spAutoFit/>
          </a:bodyPr>
          <a:lstStyle/>
          <a:p>
            <a:pPr algn="ctr"/>
            <a:r>
              <a:rPr lang="en-US" sz="800" dirty="0">
                <a:latin typeface="Cygre" panose="02000503000000000000" pitchFamily="2" charset="-52"/>
              </a:rPr>
              <a:t>Lorem ipsum dolor sit amet, </a:t>
            </a:r>
            <a:r>
              <a:rPr lang="en-US" sz="800" b="1" dirty="0">
                <a:latin typeface="Cygre" panose="02000503000000000000" pitchFamily="2" charset="-52"/>
              </a:rPr>
              <a:t>consectetur adipiscing elit</a:t>
            </a:r>
            <a:r>
              <a:rPr lang="en-US" sz="800" dirty="0">
                <a:latin typeface="Cygre" panose="02000503000000000000" pitchFamily="2" charset="-52"/>
              </a:rPr>
              <a:t>. Morbi euismod euismod rutrum.</a:t>
            </a:r>
            <a:endParaRPr lang="ru-RU" sz="800" b="1" dirty="0">
              <a:latin typeface="Cygre" panose="02000503000000000000" pitchFamily="2" charset="-52"/>
            </a:endParaRPr>
          </a:p>
        </p:txBody>
      </p:sp>
      <p:sp>
        <p:nvSpPr>
          <p:cNvPr id="64" name="Прямоугольник 63"/>
          <p:cNvSpPr/>
          <p:nvPr/>
        </p:nvSpPr>
        <p:spPr>
          <a:xfrm>
            <a:off x="8694688" y="4569298"/>
            <a:ext cx="3024389" cy="338554"/>
          </a:xfrm>
          <a:prstGeom prst="rect">
            <a:avLst/>
          </a:prstGeom>
        </p:spPr>
        <p:txBody>
          <a:bodyPr wrap="square">
            <a:spAutoFit/>
          </a:bodyPr>
          <a:lstStyle/>
          <a:p>
            <a:pPr algn="ctr"/>
            <a:r>
              <a:rPr lang="en-US" sz="800" dirty="0">
                <a:latin typeface="Cygre" panose="02000503000000000000" pitchFamily="2" charset="-52"/>
              </a:rPr>
              <a:t>Lorem ipsum dolor sit amet, </a:t>
            </a:r>
            <a:r>
              <a:rPr lang="en-US" sz="800" b="1" dirty="0">
                <a:latin typeface="Cygre" panose="02000503000000000000" pitchFamily="2" charset="-52"/>
              </a:rPr>
              <a:t>consectetur adipiscing elit</a:t>
            </a:r>
            <a:r>
              <a:rPr lang="en-US" sz="800" dirty="0">
                <a:latin typeface="Cygre" panose="02000503000000000000" pitchFamily="2" charset="-52"/>
              </a:rPr>
              <a:t>. Morbi euismod euismod rutrum.</a:t>
            </a:r>
            <a:endParaRPr lang="ru-RU" sz="800" b="1" dirty="0">
              <a:latin typeface="Cygre" panose="02000503000000000000" pitchFamily="2" charset="-52"/>
            </a:endParaRPr>
          </a:p>
        </p:txBody>
      </p:sp>
    </p:spTree>
    <p:extLst>
      <p:ext uri="{BB962C8B-B14F-4D97-AF65-F5344CB8AC3E}">
        <p14:creationId xmlns:p14="http://schemas.microsoft.com/office/powerpoint/2010/main" val="319808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2" name="Прямоугольник 1"/>
          <p:cNvSpPr/>
          <p:nvPr/>
        </p:nvSpPr>
        <p:spPr>
          <a:xfrm>
            <a:off x="1383120" y="2851546"/>
            <a:ext cx="3760517" cy="1631216"/>
          </a:xfrm>
          <a:prstGeom prst="rect">
            <a:avLst/>
          </a:prstGeom>
        </p:spPr>
        <p:txBody>
          <a:bodyPr wrap="square">
            <a:spAutoFit/>
          </a:bodyPr>
          <a:lstStyle/>
          <a:p>
            <a:pPr marL="285750" indent="-285750">
              <a:buFont typeface="Arial" panose="020B0604020202020204" pitchFamily="34" charset="0"/>
              <a:buChar char="•"/>
            </a:pPr>
            <a:r>
              <a:rPr lang="en-US" sz="1400" dirty="0">
                <a:latin typeface="Cygre" panose="02000503000000000000" pitchFamily="2" charset="-52"/>
              </a:rPr>
              <a:t>Morbi euismod euismod rutrum </a:t>
            </a:r>
            <a:br>
              <a:rPr lang="en-US" sz="1400" dirty="0">
                <a:latin typeface="Cygre" panose="02000503000000000000" pitchFamily="2" charset="-52"/>
              </a:rPr>
            </a:br>
            <a:endParaRPr lang="en-US" sz="1400" dirty="0" smtClean="0">
              <a:latin typeface="Cygre" panose="02000503000000000000" pitchFamily="2" charset="-52"/>
            </a:endParaRPr>
          </a:p>
          <a:p>
            <a:pPr marL="285750" indent="-285750">
              <a:buFont typeface="Arial" panose="020B0604020202020204" pitchFamily="34" charset="0"/>
              <a:buChar char="•"/>
            </a:pPr>
            <a:r>
              <a:rPr lang="en-US" sz="1400" dirty="0" smtClean="0">
                <a:latin typeface="Cygre" panose="02000503000000000000" pitchFamily="2" charset="-52"/>
              </a:rPr>
              <a:t>Morbi </a:t>
            </a:r>
            <a:r>
              <a:rPr lang="en-US" sz="1400" dirty="0">
                <a:latin typeface="Cygre" panose="02000503000000000000" pitchFamily="2" charset="-52"/>
              </a:rPr>
              <a:t>euismod euismod </a:t>
            </a:r>
            <a:r>
              <a:rPr lang="en-US" sz="1400" dirty="0" smtClean="0">
                <a:latin typeface="Cygre" panose="02000503000000000000" pitchFamily="2" charset="-52"/>
              </a:rPr>
              <a:t>rutrum</a:t>
            </a:r>
          </a:p>
          <a:p>
            <a:endParaRPr lang="en-US" sz="1400" dirty="0">
              <a:latin typeface="Cygre" panose="02000503000000000000" pitchFamily="2" charset="-52"/>
            </a:endParaRPr>
          </a:p>
          <a:p>
            <a:pPr marL="285750" indent="-285750">
              <a:buFont typeface="Arial" panose="020B0604020202020204" pitchFamily="34" charset="0"/>
              <a:buChar char="•"/>
            </a:pPr>
            <a:r>
              <a:rPr lang="en-US" sz="1400" dirty="0" smtClean="0">
                <a:latin typeface="Cygre" panose="02000503000000000000" pitchFamily="2" charset="-52"/>
              </a:rPr>
              <a:t>Morbi </a:t>
            </a:r>
            <a:r>
              <a:rPr lang="en-US" sz="1400" dirty="0">
                <a:latin typeface="Cygre" panose="02000503000000000000" pitchFamily="2" charset="-52"/>
              </a:rPr>
              <a:t>euismod euismod rutrum</a:t>
            </a:r>
            <a:br>
              <a:rPr lang="en-US" sz="1400" dirty="0">
                <a:latin typeface="Cygre" panose="02000503000000000000" pitchFamily="2" charset="-52"/>
              </a:rPr>
            </a:br>
            <a:r>
              <a:rPr lang="en-US" sz="1400" dirty="0">
                <a:latin typeface="Cygre" panose="02000503000000000000" pitchFamily="2" charset="-52"/>
              </a:rPr>
              <a:t>Morbi euismod euismod rutrum*</a:t>
            </a:r>
            <a:br>
              <a:rPr lang="en-US" sz="1400" dirty="0">
                <a:latin typeface="Cygre" panose="02000503000000000000" pitchFamily="2" charset="-52"/>
              </a:rPr>
            </a:br>
            <a:r>
              <a:rPr lang="en-US" sz="800" dirty="0">
                <a:latin typeface="Cygre" panose="02000503000000000000" pitchFamily="2" charset="-52"/>
              </a:rPr>
              <a:t/>
            </a:r>
            <a:br>
              <a:rPr lang="en-US" sz="800" dirty="0">
                <a:latin typeface="Cygre" panose="02000503000000000000" pitchFamily="2" charset="-52"/>
              </a:rPr>
            </a:br>
            <a:r>
              <a:rPr lang="en-US" sz="800" dirty="0">
                <a:latin typeface="Cygre" panose="02000503000000000000" pitchFamily="2" charset="-52"/>
              </a:rPr>
              <a:t>*</a:t>
            </a:r>
            <a:r>
              <a:rPr lang="ru-RU" sz="800" dirty="0">
                <a:latin typeface="Cygre" panose="02000503000000000000" pitchFamily="2" charset="-52"/>
              </a:rPr>
              <a:t>функциональное закрепление за департаментами</a:t>
            </a:r>
          </a:p>
        </p:txBody>
      </p:sp>
      <p:sp>
        <p:nvSpPr>
          <p:cNvPr id="37" name="Скругленный прямоугольник 36"/>
          <p:cNvSpPr/>
          <p:nvPr/>
        </p:nvSpPr>
        <p:spPr>
          <a:xfrm>
            <a:off x="1544106" y="2168977"/>
            <a:ext cx="2230027" cy="544285"/>
          </a:xfrm>
          <a:prstGeom prst="roundRect">
            <a:avLst>
              <a:gd name="adj" fmla="val 50000"/>
            </a:avLst>
          </a:prstGeom>
          <a:noFill/>
          <a:ln>
            <a:solidFill>
              <a:srgbClr val="050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Заголовок 1">
            <a:extLst>
              <a:ext uri="{FF2B5EF4-FFF2-40B4-BE49-F238E27FC236}">
                <a16:creationId xmlns:a16="http://schemas.microsoft.com/office/drawing/2014/main" id="{876D5A22-79F2-4187-A7E5-D744B9D241F4}"/>
              </a:ext>
            </a:extLst>
          </p:cNvPr>
          <p:cNvSpPr txBox="1">
            <a:spLocks/>
          </p:cNvSpPr>
          <p:nvPr/>
        </p:nvSpPr>
        <p:spPr>
          <a:xfrm>
            <a:off x="1679870" y="2270501"/>
            <a:ext cx="5942765"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b="1" dirty="0" smtClean="0">
                <a:solidFill>
                  <a:srgbClr val="0501CE"/>
                </a:solidFill>
                <a:latin typeface="Aqum two Classic" panose="00000800000000000000" pitchFamily="2" charset="0"/>
              </a:rPr>
              <a:t>заголовок</a:t>
            </a:r>
            <a:endParaRPr lang="ru-RU" sz="2200" b="1" dirty="0">
              <a:solidFill>
                <a:srgbClr val="0501CE"/>
              </a:solidFill>
              <a:latin typeface="Aqum two Classic" panose="00000800000000000000" pitchFamily="2" charset="0"/>
            </a:endParaRPr>
          </a:p>
        </p:txBody>
      </p:sp>
      <p:sp>
        <p:nvSpPr>
          <p:cNvPr id="39" name="Прямоугольник 38"/>
          <p:cNvSpPr/>
          <p:nvPr/>
        </p:nvSpPr>
        <p:spPr>
          <a:xfrm>
            <a:off x="6360805" y="2734394"/>
            <a:ext cx="3760517"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ygre" panose="02000503000000000000" pitchFamily="2" charset="-52"/>
              </a:rPr>
              <a:t>Morbi euismod euismod rutrum </a:t>
            </a:r>
            <a:endParaRPr lang="en-US" sz="1400" dirty="0" smtClean="0">
              <a:latin typeface="Cygre" panose="02000503000000000000" pitchFamily="2" charset="-52"/>
            </a:endParaRPr>
          </a:p>
          <a:p>
            <a:pPr marL="285750" indent="-285750">
              <a:buFont typeface="Arial" panose="020B0604020202020204" pitchFamily="34" charset="0"/>
              <a:buChar char="•"/>
            </a:pPr>
            <a:r>
              <a:rPr lang="en-US" sz="1400" dirty="0" smtClean="0">
                <a:latin typeface="Cygre" panose="02000503000000000000" pitchFamily="2" charset="-52"/>
              </a:rPr>
              <a:t>Morbi </a:t>
            </a:r>
            <a:r>
              <a:rPr lang="en-US" sz="1400" dirty="0">
                <a:latin typeface="Cygre" panose="02000503000000000000" pitchFamily="2" charset="-52"/>
              </a:rPr>
              <a:t>euismod euismod </a:t>
            </a:r>
            <a:r>
              <a:rPr lang="en-US" sz="1400" dirty="0" smtClean="0">
                <a:latin typeface="Cygre" panose="02000503000000000000" pitchFamily="2" charset="-52"/>
              </a:rPr>
              <a:t>rutrum</a:t>
            </a:r>
            <a:endParaRPr lang="ru-RU" sz="800" dirty="0">
              <a:latin typeface="Cygre" panose="02000503000000000000" pitchFamily="2" charset="-52"/>
            </a:endParaRPr>
          </a:p>
        </p:txBody>
      </p:sp>
      <p:sp>
        <p:nvSpPr>
          <p:cNvPr id="41" name="Заголовок 1">
            <a:extLst>
              <a:ext uri="{FF2B5EF4-FFF2-40B4-BE49-F238E27FC236}">
                <a16:creationId xmlns:a16="http://schemas.microsoft.com/office/drawing/2014/main" id="{876D5A22-79F2-4187-A7E5-D744B9D241F4}"/>
              </a:ext>
            </a:extLst>
          </p:cNvPr>
          <p:cNvSpPr txBox="1">
            <a:spLocks/>
          </p:cNvSpPr>
          <p:nvPr/>
        </p:nvSpPr>
        <p:spPr>
          <a:xfrm>
            <a:off x="6657555" y="2371386"/>
            <a:ext cx="5942765"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b="1" dirty="0" smtClean="0">
                <a:solidFill>
                  <a:srgbClr val="0501CE"/>
                </a:solidFill>
                <a:latin typeface="Aqum two Classic" panose="00000800000000000000" pitchFamily="2" charset="0"/>
              </a:rPr>
              <a:t>заголовок</a:t>
            </a:r>
            <a:endParaRPr lang="ru-RU" sz="2200" b="1" dirty="0">
              <a:solidFill>
                <a:srgbClr val="0501CE"/>
              </a:solidFill>
              <a:latin typeface="Aqum two Classic" panose="00000800000000000000" pitchFamily="2" charset="0"/>
            </a:endParaRPr>
          </a:p>
        </p:txBody>
      </p:sp>
      <p:sp>
        <p:nvSpPr>
          <p:cNvPr id="46" name="Прямоугольник 45"/>
          <p:cNvSpPr/>
          <p:nvPr/>
        </p:nvSpPr>
        <p:spPr>
          <a:xfrm>
            <a:off x="6657555" y="3891346"/>
            <a:ext cx="3463767" cy="738664"/>
          </a:xfrm>
          <a:prstGeom prst="rect">
            <a:avLst/>
          </a:prstGeom>
        </p:spPr>
        <p:txBody>
          <a:bodyPr wrap="square">
            <a:spAutoFit/>
          </a:bodyPr>
          <a:lstStyle/>
          <a:p>
            <a:r>
              <a:rPr lang="en-US" sz="1400" dirty="0">
                <a:latin typeface="Cygre" panose="02000503000000000000" pitchFamily="2" charset="-52"/>
              </a:rPr>
              <a:t>Lorem ipsum dolor sit amet, consectetur adipiscing elit. Morbi euismod euismod rutrum.</a:t>
            </a:r>
            <a:endParaRPr lang="ru-RU" sz="800" dirty="0">
              <a:latin typeface="Cygre" panose="02000503000000000000" pitchFamily="2" charset="-52"/>
            </a:endParaRPr>
          </a:p>
        </p:txBody>
      </p:sp>
      <p:sp>
        <p:nvSpPr>
          <p:cNvPr id="48" name="Заголовок 1">
            <a:extLst>
              <a:ext uri="{FF2B5EF4-FFF2-40B4-BE49-F238E27FC236}">
                <a16:creationId xmlns:a16="http://schemas.microsoft.com/office/drawing/2014/main" id="{876D5A22-79F2-4187-A7E5-D744B9D241F4}"/>
              </a:ext>
            </a:extLst>
          </p:cNvPr>
          <p:cNvSpPr txBox="1">
            <a:spLocks/>
          </p:cNvSpPr>
          <p:nvPr/>
        </p:nvSpPr>
        <p:spPr>
          <a:xfrm>
            <a:off x="6657555" y="3528338"/>
            <a:ext cx="5942765" cy="36300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b="1" dirty="0" smtClean="0">
                <a:solidFill>
                  <a:srgbClr val="0501CE"/>
                </a:solidFill>
                <a:latin typeface="Aqum two Classic" panose="00000800000000000000" pitchFamily="2" charset="0"/>
              </a:rPr>
              <a:t>заголовок</a:t>
            </a:r>
            <a:endParaRPr lang="ru-RU" sz="2200" b="1" dirty="0">
              <a:solidFill>
                <a:srgbClr val="0501CE"/>
              </a:solidFill>
              <a:latin typeface="Aqum two Classic" panose="00000800000000000000" pitchFamily="2" charset="0"/>
            </a:endParaRPr>
          </a:p>
        </p:txBody>
      </p:sp>
    </p:spTree>
    <p:extLst>
      <p:ext uri="{BB962C8B-B14F-4D97-AF65-F5344CB8AC3E}">
        <p14:creationId xmlns:p14="http://schemas.microsoft.com/office/powerpoint/2010/main" val="92214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graphicFrame>
        <p:nvGraphicFramePr>
          <p:cNvPr id="6" name="Диаграмма 5"/>
          <p:cNvGraphicFramePr/>
          <p:nvPr>
            <p:extLst>
              <p:ext uri="{D42A27DB-BD31-4B8C-83A1-F6EECF244321}">
                <p14:modId xmlns:p14="http://schemas.microsoft.com/office/powerpoint/2010/main" val="1879898731"/>
              </p:ext>
            </p:extLst>
          </p:nvPr>
        </p:nvGraphicFramePr>
        <p:xfrm>
          <a:off x="6121739" y="1924125"/>
          <a:ext cx="6003312" cy="400220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1435663" y="3042476"/>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 с деятельностью</a:t>
            </a:r>
            <a:br>
              <a:rPr lang="ru-RU" sz="1400" dirty="0">
                <a:latin typeface="Cygre" panose="02000503000000000000" pitchFamily="2" charset="-52"/>
              </a:rPr>
            </a:br>
            <a:r>
              <a:rPr lang="ru-RU" sz="1400" dirty="0">
                <a:latin typeface="Cygre" panose="02000503000000000000" pitchFamily="2" charset="-52"/>
              </a:rPr>
              <a:t>Общества «Знание»</a:t>
            </a:r>
          </a:p>
        </p:txBody>
      </p:sp>
      <p:sp>
        <p:nvSpPr>
          <p:cNvPr id="8" name="Скругленный прямоугольник 7"/>
          <p:cNvSpPr/>
          <p:nvPr/>
        </p:nvSpPr>
        <p:spPr>
          <a:xfrm>
            <a:off x="458670" y="1909093"/>
            <a:ext cx="54428" cy="800100"/>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85325" y="1964956"/>
            <a:ext cx="5290458" cy="738664"/>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sp>
        <p:nvSpPr>
          <p:cNvPr id="17" name="Прямоугольник 16"/>
          <p:cNvSpPr/>
          <p:nvPr/>
        </p:nvSpPr>
        <p:spPr>
          <a:xfrm>
            <a:off x="586577" y="3042476"/>
            <a:ext cx="849086" cy="430887"/>
          </a:xfrm>
          <a:prstGeom prst="rect">
            <a:avLst/>
          </a:prstGeom>
        </p:spPr>
        <p:txBody>
          <a:bodyPr wrap="square">
            <a:spAutoFit/>
          </a:bodyPr>
          <a:lstStyle/>
          <a:p>
            <a:r>
              <a:rPr lang="en-US" sz="2200" dirty="0" smtClean="0">
                <a:solidFill>
                  <a:srgbClr val="0501CE"/>
                </a:solidFill>
                <a:latin typeface="Aqum" panose="02000500000000000000" pitchFamily="2" charset="0"/>
              </a:rPr>
              <a:t>75%</a:t>
            </a:r>
            <a:endParaRPr lang="ru-RU" sz="2200" dirty="0">
              <a:solidFill>
                <a:srgbClr val="0501CE"/>
              </a:solidFill>
              <a:latin typeface="Aqum" panose="02000500000000000000" pitchFamily="2" charset="0"/>
            </a:endParaRPr>
          </a:p>
        </p:txBody>
      </p:sp>
      <p:sp>
        <p:nvSpPr>
          <p:cNvPr id="18" name="Прямоугольник 17"/>
          <p:cNvSpPr/>
          <p:nvPr/>
        </p:nvSpPr>
        <p:spPr>
          <a:xfrm>
            <a:off x="1435663" y="3663619"/>
            <a:ext cx="5290458" cy="523220"/>
          </a:xfrm>
          <a:prstGeom prst="rect">
            <a:avLst/>
          </a:prstGeom>
        </p:spPr>
        <p:txBody>
          <a:bodyPr wrap="square">
            <a:spAutoFit/>
          </a:bodyPr>
          <a:lstStyle/>
          <a:p>
            <a:r>
              <a:rPr lang="ru-RU" sz="1400" b="1" dirty="0">
                <a:latin typeface="Cygre" panose="02000503000000000000" pitchFamily="2" charset="-52"/>
              </a:rPr>
              <a:t>россиян</a:t>
            </a:r>
            <a:r>
              <a:rPr lang="ru-RU" sz="1400" dirty="0">
                <a:latin typeface="Cygre" panose="02000503000000000000" pitchFamily="2" charset="-52"/>
              </a:rPr>
              <a:t>, знакомых с организацией</a:t>
            </a:r>
            <a:br>
              <a:rPr lang="ru-RU" sz="1400" dirty="0">
                <a:latin typeface="Cygre" panose="02000503000000000000" pitchFamily="2" charset="-52"/>
              </a:rPr>
            </a:br>
            <a:r>
              <a:rPr lang="ru-RU" sz="1400" dirty="0">
                <a:latin typeface="Cygre" panose="02000503000000000000" pitchFamily="2" charset="-52"/>
              </a:rPr>
              <a:t>доверяют ей</a:t>
            </a:r>
          </a:p>
        </p:txBody>
      </p:sp>
      <p:sp>
        <p:nvSpPr>
          <p:cNvPr id="19" name="Прямоугольник 18"/>
          <p:cNvSpPr/>
          <p:nvPr/>
        </p:nvSpPr>
        <p:spPr>
          <a:xfrm>
            <a:off x="586577" y="3663619"/>
            <a:ext cx="849086" cy="430887"/>
          </a:xfrm>
          <a:prstGeom prst="rect">
            <a:avLst/>
          </a:prstGeom>
        </p:spPr>
        <p:txBody>
          <a:bodyPr wrap="square">
            <a:spAutoFit/>
          </a:bodyPr>
          <a:lstStyle/>
          <a:p>
            <a:r>
              <a:rPr lang="en-US" sz="2200" dirty="0" smtClean="0">
                <a:solidFill>
                  <a:srgbClr val="F72485"/>
                </a:solidFill>
                <a:latin typeface="Aqum" panose="02000500000000000000" pitchFamily="2" charset="0"/>
              </a:rPr>
              <a:t>75%</a:t>
            </a:r>
            <a:endParaRPr lang="ru-RU" sz="2200" dirty="0">
              <a:solidFill>
                <a:srgbClr val="F72485"/>
              </a:solidFill>
              <a:latin typeface="Aqum" panose="02000500000000000000" pitchFamily="2" charset="0"/>
            </a:endParaRPr>
          </a:p>
        </p:txBody>
      </p:sp>
      <p:sp>
        <p:nvSpPr>
          <p:cNvPr id="20" name="Прямоугольник 19"/>
          <p:cNvSpPr/>
          <p:nvPr/>
        </p:nvSpPr>
        <p:spPr>
          <a:xfrm>
            <a:off x="1435663" y="4186839"/>
            <a:ext cx="5290458" cy="523220"/>
          </a:xfrm>
          <a:prstGeom prst="rect">
            <a:avLst/>
          </a:prstGeom>
        </p:spPr>
        <p:txBody>
          <a:bodyPr wrap="square">
            <a:spAutoFit/>
          </a:bodyPr>
          <a:lstStyle/>
          <a:p>
            <a:r>
              <a:rPr lang="ru-RU" sz="1400" b="1" dirty="0">
                <a:latin typeface="Cygre" panose="02000503000000000000" pitchFamily="2" charset="-52"/>
              </a:rPr>
              <a:t>школьников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21" name="Прямоугольник 20"/>
          <p:cNvSpPr/>
          <p:nvPr/>
        </p:nvSpPr>
        <p:spPr>
          <a:xfrm>
            <a:off x="586577" y="4186839"/>
            <a:ext cx="849086" cy="430887"/>
          </a:xfrm>
          <a:prstGeom prst="rect">
            <a:avLst/>
          </a:prstGeom>
        </p:spPr>
        <p:txBody>
          <a:bodyPr wrap="square">
            <a:spAutoFit/>
          </a:bodyPr>
          <a:lstStyle/>
          <a:p>
            <a:r>
              <a:rPr lang="en-US" sz="2200" dirty="0" smtClean="0">
                <a:solidFill>
                  <a:srgbClr val="15E585"/>
                </a:solidFill>
                <a:latin typeface="Aqum" panose="02000500000000000000" pitchFamily="2" charset="0"/>
              </a:rPr>
              <a:t>75%</a:t>
            </a:r>
            <a:endParaRPr lang="ru-RU" sz="2200" dirty="0">
              <a:solidFill>
                <a:srgbClr val="15E585"/>
              </a:solidFill>
              <a:latin typeface="Aqum" panose="02000500000000000000" pitchFamily="2" charset="0"/>
            </a:endParaRPr>
          </a:p>
        </p:txBody>
      </p:sp>
      <p:sp>
        <p:nvSpPr>
          <p:cNvPr id="22" name="Прямоугольник 21"/>
          <p:cNvSpPr/>
          <p:nvPr/>
        </p:nvSpPr>
        <p:spPr>
          <a:xfrm>
            <a:off x="1434411" y="4726826"/>
            <a:ext cx="5290458" cy="523220"/>
          </a:xfrm>
          <a:prstGeom prst="rect">
            <a:avLst/>
          </a:prstGeom>
        </p:spPr>
        <p:txBody>
          <a:bodyPr wrap="square">
            <a:spAutoFit/>
          </a:bodyPr>
          <a:lstStyle/>
          <a:p>
            <a:r>
              <a:rPr lang="ru-RU" sz="1400" b="1" dirty="0">
                <a:latin typeface="Cygre" panose="02000503000000000000" pitchFamily="2" charset="-52"/>
              </a:rPr>
              <a:t>студентов</a:t>
            </a:r>
            <a:r>
              <a:rPr lang="ru-RU" sz="1400" dirty="0">
                <a:latin typeface="Cygre" panose="02000503000000000000" pitchFamily="2" charset="-52"/>
              </a:rPr>
              <a:t>, знакомых</a:t>
            </a:r>
            <a:br>
              <a:rPr lang="ru-RU" sz="1400" dirty="0">
                <a:latin typeface="Cygre" panose="02000503000000000000" pitchFamily="2" charset="-52"/>
              </a:rPr>
            </a:br>
            <a:r>
              <a:rPr lang="ru-RU" sz="1400" dirty="0">
                <a:latin typeface="Cygre" panose="02000503000000000000" pitchFamily="2" charset="-52"/>
              </a:rPr>
              <a:t>с организацией, доверяют ей</a:t>
            </a:r>
          </a:p>
        </p:txBody>
      </p:sp>
      <p:sp>
        <p:nvSpPr>
          <p:cNvPr id="23" name="Прямоугольник 22"/>
          <p:cNvSpPr/>
          <p:nvPr/>
        </p:nvSpPr>
        <p:spPr>
          <a:xfrm>
            <a:off x="585325" y="4726826"/>
            <a:ext cx="849086" cy="430887"/>
          </a:xfrm>
          <a:prstGeom prst="rect">
            <a:avLst/>
          </a:prstGeom>
        </p:spPr>
        <p:txBody>
          <a:bodyPr wrap="square">
            <a:spAutoFit/>
          </a:bodyPr>
          <a:lstStyle/>
          <a:p>
            <a:r>
              <a:rPr lang="en-US" sz="2200" dirty="0" smtClean="0">
                <a:solidFill>
                  <a:srgbClr val="FF6839"/>
                </a:solidFill>
                <a:latin typeface="Aqum" panose="02000500000000000000" pitchFamily="2" charset="0"/>
              </a:rPr>
              <a:t>75%</a:t>
            </a:r>
            <a:endParaRPr lang="ru-RU" sz="2200" dirty="0">
              <a:solidFill>
                <a:srgbClr val="FF6839"/>
              </a:solidFill>
              <a:latin typeface="Aqum" panose="02000500000000000000" pitchFamily="2" charset="0"/>
            </a:endParaRPr>
          </a:p>
        </p:txBody>
      </p:sp>
    </p:spTree>
    <p:extLst>
      <p:ext uri="{BB962C8B-B14F-4D97-AF65-F5344CB8AC3E}">
        <p14:creationId xmlns:p14="http://schemas.microsoft.com/office/powerpoint/2010/main" val="87388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51" y="2772653"/>
            <a:ext cx="2580812" cy="258081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12" y="2772653"/>
            <a:ext cx="2587363" cy="2580812"/>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424" y="2772653"/>
            <a:ext cx="2587363" cy="2580812"/>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4036" y="2772653"/>
            <a:ext cx="2580812" cy="2580812"/>
          </a:xfrm>
          <a:prstGeom prst="rect">
            <a:avLst/>
          </a:prstGeom>
        </p:spPr>
      </p:pic>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8" name="Скругленный прямоугольник 7"/>
          <p:cNvSpPr/>
          <p:nvPr/>
        </p:nvSpPr>
        <p:spPr>
          <a:xfrm>
            <a:off x="458669" y="1401007"/>
            <a:ext cx="58491" cy="523118"/>
          </a:xfrm>
          <a:prstGeom prst="roundRect">
            <a:avLst/>
          </a:prstGeom>
          <a:solidFill>
            <a:srgbClr val="15E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85324" y="1456870"/>
            <a:ext cx="10972091" cy="523220"/>
          </a:xfrm>
          <a:prstGeom prst="rect">
            <a:avLst/>
          </a:prstGeom>
        </p:spPr>
        <p:txBody>
          <a:bodyPr wrap="square">
            <a:spAutoFit/>
          </a:bodyPr>
          <a:lstStyle/>
          <a:p>
            <a:r>
              <a:rPr lang="ru-RU" sz="1400" dirty="0">
                <a:latin typeface="Cygre" panose="02000503000000000000" pitchFamily="2" charset="-52"/>
              </a:rPr>
              <a:t>Источник: Совместный опрос Российского общества «Знание» и ВЦИОМ проводился в октябре 2023 года.</a:t>
            </a:r>
            <a:br>
              <a:rPr lang="ru-RU" sz="1400" dirty="0">
                <a:latin typeface="Cygre" panose="02000503000000000000" pitchFamily="2" charset="-52"/>
              </a:rPr>
            </a:br>
            <a:r>
              <a:rPr lang="ru-RU" sz="1400" dirty="0">
                <a:latin typeface="Cygre" panose="02000503000000000000" pitchFamily="2" charset="-52"/>
              </a:rPr>
              <a:t>Участие приняли 2 004 россиянина 14 лет и старше</a:t>
            </a:r>
          </a:p>
        </p:txBody>
      </p:sp>
      <p:grpSp>
        <p:nvGrpSpPr>
          <p:cNvPr id="28" name="Группа 27"/>
          <p:cNvGrpSpPr/>
          <p:nvPr/>
        </p:nvGrpSpPr>
        <p:grpSpPr>
          <a:xfrm>
            <a:off x="736941" y="3385951"/>
            <a:ext cx="1780429" cy="1354217"/>
            <a:chOff x="736941" y="3355173"/>
            <a:chExt cx="1780429" cy="1354217"/>
          </a:xfrm>
        </p:grpSpPr>
        <p:sp>
          <p:nvSpPr>
            <p:cNvPr id="17" name="Прямоугольник 16"/>
            <p:cNvSpPr/>
            <p:nvPr/>
          </p:nvSpPr>
          <p:spPr>
            <a:xfrm>
              <a:off x="736941" y="3355173"/>
              <a:ext cx="1780429" cy="707886"/>
            </a:xfrm>
            <a:prstGeom prst="rect">
              <a:avLst/>
            </a:prstGeom>
          </p:spPr>
          <p:txBody>
            <a:bodyPr wrap="square">
              <a:spAutoFit/>
            </a:bodyPr>
            <a:lstStyle/>
            <a:p>
              <a:pPr algn="ctr"/>
              <a:r>
                <a:rPr lang="en-US" sz="4000" dirty="0" smtClean="0">
                  <a:solidFill>
                    <a:srgbClr val="0501CE"/>
                  </a:solidFill>
                  <a:latin typeface="Aqum" panose="02000500000000000000" pitchFamily="2" charset="0"/>
                </a:rPr>
                <a:t>75%</a:t>
              </a:r>
              <a:endParaRPr lang="ru-RU" sz="4000" dirty="0">
                <a:solidFill>
                  <a:srgbClr val="0501CE"/>
                </a:solidFill>
                <a:latin typeface="Aqum" panose="02000500000000000000" pitchFamily="2" charset="0"/>
              </a:endParaRPr>
            </a:p>
          </p:txBody>
        </p:sp>
        <p:sp>
          <p:nvSpPr>
            <p:cNvPr id="24" name="Прямоугольник 23"/>
            <p:cNvSpPr/>
            <p:nvPr/>
          </p:nvSpPr>
          <p:spPr>
            <a:xfrm>
              <a:off x="754996" y="4063059"/>
              <a:ext cx="1744319" cy="646331"/>
            </a:xfrm>
            <a:prstGeom prst="rect">
              <a:avLst/>
            </a:prstGeom>
          </p:spPr>
          <p:txBody>
            <a:bodyPr wrap="square">
              <a:spAutoFit/>
            </a:bodyPr>
            <a:lstStyle/>
            <a:p>
              <a:pPr algn="ctr"/>
              <a:r>
                <a:rPr lang="ru-RU" sz="1200" b="1" dirty="0">
                  <a:latin typeface="Cygre" panose="02000503000000000000" pitchFamily="2" charset="-52"/>
                </a:rPr>
                <a:t>россиян</a:t>
              </a:r>
              <a:r>
                <a:rPr lang="ru-RU" sz="1200" dirty="0">
                  <a:latin typeface="Cygre" panose="02000503000000000000" pitchFamily="2" charset="-52"/>
                </a:rPr>
                <a:t>, знакомых </a:t>
              </a:r>
              <a:r>
                <a:rPr lang="en-US" sz="1200" dirty="0" smtClean="0">
                  <a:latin typeface="Cygre" panose="02000503000000000000" pitchFamily="2" charset="-52"/>
                </a:rPr>
                <a:t/>
              </a:r>
              <a:br>
                <a:rPr lang="en-US" sz="1200" dirty="0" smtClean="0">
                  <a:latin typeface="Cygre" panose="02000503000000000000" pitchFamily="2" charset="-52"/>
                </a:rPr>
              </a:br>
              <a:r>
                <a:rPr lang="ru-RU" sz="1200" dirty="0" smtClean="0">
                  <a:latin typeface="Cygre" panose="02000503000000000000" pitchFamily="2" charset="-52"/>
                </a:rPr>
                <a:t>с </a:t>
              </a:r>
              <a:r>
                <a:rPr lang="ru-RU" sz="1200" dirty="0">
                  <a:latin typeface="Cygre" panose="02000503000000000000" pitchFamily="2" charset="-52"/>
                </a:rPr>
                <a:t>организацией</a:t>
              </a:r>
              <a:br>
                <a:rPr lang="ru-RU" sz="1200" dirty="0">
                  <a:latin typeface="Cygre" panose="02000503000000000000" pitchFamily="2" charset="-52"/>
                </a:rPr>
              </a:br>
              <a:r>
                <a:rPr lang="ru-RU" sz="1200" dirty="0">
                  <a:latin typeface="Cygre" panose="02000503000000000000" pitchFamily="2" charset="-52"/>
                </a:rPr>
                <a:t>доверяют ей</a:t>
              </a:r>
            </a:p>
          </p:txBody>
        </p:sp>
        <p:cxnSp>
          <p:nvCxnSpPr>
            <p:cNvPr id="26" name="Прямая соединительная линия 25"/>
            <p:cNvCxnSpPr/>
            <p:nvPr/>
          </p:nvCxnSpPr>
          <p:spPr>
            <a:xfrm>
              <a:off x="796199" y="4063059"/>
              <a:ext cx="1661913" cy="0"/>
            </a:xfrm>
            <a:prstGeom prst="line">
              <a:avLst/>
            </a:prstGeom>
            <a:ln w="12700">
              <a:solidFill>
                <a:srgbClr val="0501CE"/>
              </a:solidFill>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3604727" y="3385951"/>
            <a:ext cx="1780429" cy="1354217"/>
            <a:chOff x="736941" y="3355173"/>
            <a:chExt cx="1780429" cy="1354217"/>
          </a:xfrm>
        </p:grpSpPr>
        <p:sp>
          <p:nvSpPr>
            <p:cNvPr id="31" name="Прямоугольник 30"/>
            <p:cNvSpPr/>
            <p:nvPr/>
          </p:nvSpPr>
          <p:spPr>
            <a:xfrm>
              <a:off x="736941" y="3355173"/>
              <a:ext cx="1780429" cy="707886"/>
            </a:xfrm>
            <a:prstGeom prst="rect">
              <a:avLst/>
            </a:prstGeom>
          </p:spPr>
          <p:txBody>
            <a:bodyPr wrap="square">
              <a:spAutoFit/>
            </a:bodyPr>
            <a:lstStyle/>
            <a:p>
              <a:pPr algn="ctr"/>
              <a:r>
                <a:rPr lang="en-US" sz="4000" dirty="0" smtClean="0">
                  <a:solidFill>
                    <a:srgbClr val="0501CE"/>
                  </a:solidFill>
                  <a:latin typeface="Aqum" panose="02000500000000000000" pitchFamily="2" charset="0"/>
                </a:rPr>
                <a:t>75%</a:t>
              </a:r>
              <a:endParaRPr lang="ru-RU" sz="4000" dirty="0">
                <a:solidFill>
                  <a:srgbClr val="0501CE"/>
                </a:solidFill>
                <a:latin typeface="Aqum" panose="02000500000000000000" pitchFamily="2" charset="0"/>
              </a:endParaRPr>
            </a:p>
          </p:txBody>
        </p:sp>
        <p:sp>
          <p:nvSpPr>
            <p:cNvPr id="33" name="Прямоугольник 32"/>
            <p:cNvSpPr/>
            <p:nvPr/>
          </p:nvSpPr>
          <p:spPr>
            <a:xfrm>
              <a:off x="754996" y="4063059"/>
              <a:ext cx="1744319" cy="646331"/>
            </a:xfrm>
            <a:prstGeom prst="rect">
              <a:avLst/>
            </a:prstGeom>
          </p:spPr>
          <p:txBody>
            <a:bodyPr wrap="square">
              <a:spAutoFit/>
            </a:bodyPr>
            <a:lstStyle/>
            <a:p>
              <a:pPr algn="ctr"/>
              <a:r>
                <a:rPr lang="ru-RU" sz="1200" b="1" dirty="0">
                  <a:latin typeface="Cygre" panose="02000503000000000000" pitchFamily="2" charset="-52"/>
                </a:rPr>
                <a:t>россиян</a:t>
              </a:r>
              <a:r>
                <a:rPr lang="ru-RU" sz="1200" dirty="0">
                  <a:latin typeface="Cygre" panose="02000503000000000000" pitchFamily="2" charset="-52"/>
                </a:rPr>
                <a:t>, знакомых </a:t>
              </a:r>
              <a:r>
                <a:rPr lang="en-US" sz="1200" dirty="0" smtClean="0">
                  <a:latin typeface="Cygre" panose="02000503000000000000" pitchFamily="2" charset="-52"/>
                </a:rPr>
                <a:t/>
              </a:r>
              <a:br>
                <a:rPr lang="en-US" sz="1200" dirty="0" smtClean="0">
                  <a:latin typeface="Cygre" panose="02000503000000000000" pitchFamily="2" charset="-52"/>
                </a:rPr>
              </a:br>
              <a:r>
                <a:rPr lang="ru-RU" sz="1200" dirty="0" smtClean="0">
                  <a:latin typeface="Cygre" panose="02000503000000000000" pitchFamily="2" charset="-52"/>
                </a:rPr>
                <a:t>с </a:t>
              </a:r>
              <a:r>
                <a:rPr lang="ru-RU" sz="1200" dirty="0">
                  <a:latin typeface="Cygre" panose="02000503000000000000" pitchFamily="2" charset="-52"/>
                </a:rPr>
                <a:t>организацией</a:t>
              </a:r>
              <a:br>
                <a:rPr lang="ru-RU" sz="1200" dirty="0">
                  <a:latin typeface="Cygre" panose="02000503000000000000" pitchFamily="2" charset="-52"/>
                </a:rPr>
              </a:br>
              <a:r>
                <a:rPr lang="ru-RU" sz="1200" dirty="0">
                  <a:latin typeface="Cygre" panose="02000503000000000000" pitchFamily="2" charset="-52"/>
                </a:rPr>
                <a:t>доверяют ей</a:t>
              </a:r>
            </a:p>
          </p:txBody>
        </p:sp>
        <p:cxnSp>
          <p:nvCxnSpPr>
            <p:cNvPr id="34" name="Прямая соединительная линия 33"/>
            <p:cNvCxnSpPr/>
            <p:nvPr/>
          </p:nvCxnSpPr>
          <p:spPr>
            <a:xfrm>
              <a:off x="796199" y="4063059"/>
              <a:ext cx="1661913" cy="0"/>
            </a:xfrm>
            <a:prstGeom prst="line">
              <a:avLst/>
            </a:prstGeom>
            <a:ln w="12700">
              <a:solidFill>
                <a:srgbClr val="0501CE"/>
              </a:solidFill>
            </a:ln>
          </p:spPr>
          <p:style>
            <a:lnRef idx="1">
              <a:schemeClr val="accent1"/>
            </a:lnRef>
            <a:fillRef idx="0">
              <a:schemeClr val="accent1"/>
            </a:fillRef>
            <a:effectRef idx="0">
              <a:schemeClr val="accent1"/>
            </a:effectRef>
            <a:fontRef idx="minor">
              <a:schemeClr val="tx1"/>
            </a:fontRef>
          </p:style>
        </p:cxnSp>
      </p:grpSp>
      <p:grpSp>
        <p:nvGrpSpPr>
          <p:cNvPr id="35" name="Группа 34"/>
          <p:cNvGrpSpPr/>
          <p:nvPr/>
        </p:nvGrpSpPr>
        <p:grpSpPr>
          <a:xfrm>
            <a:off x="6561304" y="3385951"/>
            <a:ext cx="1780429" cy="1354217"/>
            <a:chOff x="736941" y="3355173"/>
            <a:chExt cx="1780429" cy="1354217"/>
          </a:xfrm>
        </p:grpSpPr>
        <p:sp>
          <p:nvSpPr>
            <p:cNvPr id="36" name="Прямоугольник 35"/>
            <p:cNvSpPr/>
            <p:nvPr/>
          </p:nvSpPr>
          <p:spPr>
            <a:xfrm>
              <a:off x="736941" y="3355173"/>
              <a:ext cx="1780429" cy="707886"/>
            </a:xfrm>
            <a:prstGeom prst="rect">
              <a:avLst/>
            </a:prstGeom>
          </p:spPr>
          <p:txBody>
            <a:bodyPr wrap="square">
              <a:spAutoFit/>
            </a:bodyPr>
            <a:lstStyle/>
            <a:p>
              <a:pPr algn="ctr"/>
              <a:r>
                <a:rPr lang="en-US" sz="4000" dirty="0" smtClean="0">
                  <a:solidFill>
                    <a:srgbClr val="0501CE"/>
                  </a:solidFill>
                  <a:latin typeface="Aqum" panose="02000500000000000000" pitchFamily="2" charset="0"/>
                </a:rPr>
                <a:t>75%</a:t>
              </a:r>
              <a:endParaRPr lang="ru-RU" sz="4000" dirty="0">
                <a:solidFill>
                  <a:srgbClr val="0501CE"/>
                </a:solidFill>
                <a:latin typeface="Aqum" panose="02000500000000000000" pitchFamily="2" charset="0"/>
              </a:endParaRPr>
            </a:p>
          </p:txBody>
        </p:sp>
        <p:sp>
          <p:nvSpPr>
            <p:cNvPr id="37" name="Прямоугольник 36"/>
            <p:cNvSpPr/>
            <p:nvPr/>
          </p:nvSpPr>
          <p:spPr>
            <a:xfrm>
              <a:off x="754996" y="4063059"/>
              <a:ext cx="1744319" cy="646331"/>
            </a:xfrm>
            <a:prstGeom prst="rect">
              <a:avLst/>
            </a:prstGeom>
          </p:spPr>
          <p:txBody>
            <a:bodyPr wrap="square">
              <a:spAutoFit/>
            </a:bodyPr>
            <a:lstStyle/>
            <a:p>
              <a:pPr algn="ctr"/>
              <a:r>
                <a:rPr lang="ru-RU" sz="1200" b="1" dirty="0">
                  <a:latin typeface="Cygre" panose="02000503000000000000" pitchFamily="2" charset="-52"/>
                </a:rPr>
                <a:t>россиян</a:t>
              </a:r>
              <a:r>
                <a:rPr lang="ru-RU" sz="1200" dirty="0">
                  <a:latin typeface="Cygre" panose="02000503000000000000" pitchFamily="2" charset="-52"/>
                </a:rPr>
                <a:t>, знакомых </a:t>
              </a:r>
              <a:r>
                <a:rPr lang="en-US" sz="1200" dirty="0" smtClean="0">
                  <a:latin typeface="Cygre" panose="02000503000000000000" pitchFamily="2" charset="-52"/>
                </a:rPr>
                <a:t/>
              </a:r>
              <a:br>
                <a:rPr lang="en-US" sz="1200" dirty="0" smtClean="0">
                  <a:latin typeface="Cygre" panose="02000503000000000000" pitchFamily="2" charset="-52"/>
                </a:rPr>
              </a:br>
              <a:r>
                <a:rPr lang="ru-RU" sz="1200" dirty="0" smtClean="0">
                  <a:latin typeface="Cygre" panose="02000503000000000000" pitchFamily="2" charset="-52"/>
                </a:rPr>
                <a:t>с </a:t>
              </a:r>
              <a:r>
                <a:rPr lang="ru-RU" sz="1200" dirty="0">
                  <a:latin typeface="Cygre" panose="02000503000000000000" pitchFamily="2" charset="-52"/>
                </a:rPr>
                <a:t>организацией</a:t>
              </a:r>
              <a:br>
                <a:rPr lang="ru-RU" sz="1200" dirty="0">
                  <a:latin typeface="Cygre" panose="02000503000000000000" pitchFamily="2" charset="-52"/>
                </a:rPr>
              </a:br>
              <a:r>
                <a:rPr lang="ru-RU" sz="1200" dirty="0">
                  <a:latin typeface="Cygre" panose="02000503000000000000" pitchFamily="2" charset="-52"/>
                </a:rPr>
                <a:t>доверяют ей</a:t>
              </a:r>
            </a:p>
          </p:txBody>
        </p:sp>
        <p:cxnSp>
          <p:nvCxnSpPr>
            <p:cNvPr id="38" name="Прямая соединительная линия 37"/>
            <p:cNvCxnSpPr/>
            <p:nvPr/>
          </p:nvCxnSpPr>
          <p:spPr>
            <a:xfrm>
              <a:off x="796199" y="4063059"/>
              <a:ext cx="1661913" cy="0"/>
            </a:xfrm>
            <a:prstGeom prst="line">
              <a:avLst/>
            </a:prstGeom>
            <a:ln w="12700">
              <a:solidFill>
                <a:srgbClr val="0501CE"/>
              </a:solidFill>
            </a:ln>
          </p:spPr>
          <p:style>
            <a:lnRef idx="1">
              <a:schemeClr val="accent1"/>
            </a:lnRef>
            <a:fillRef idx="0">
              <a:schemeClr val="accent1"/>
            </a:fillRef>
            <a:effectRef idx="0">
              <a:schemeClr val="accent1"/>
            </a:effectRef>
            <a:fontRef idx="minor">
              <a:schemeClr val="tx1"/>
            </a:fontRef>
          </p:style>
        </p:cxnSp>
      </p:grpSp>
      <p:grpSp>
        <p:nvGrpSpPr>
          <p:cNvPr id="39" name="Группа 38"/>
          <p:cNvGrpSpPr/>
          <p:nvPr/>
        </p:nvGrpSpPr>
        <p:grpSpPr>
          <a:xfrm>
            <a:off x="9429090" y="3385951"/>
            <a:ext cx="1780429" cy="1354217"/>
            <a:chOff x="736941" y="3355173"/>
            <a:chExt cx="1780429" cy="1354217"/>
          </a:xfrm>
        </p:grpSpPr>
        <p:sp>
          <p:nvSpPr>
            <p:cNvPr id="40" name="Прямоугольник 39"/>
            <p:cNvSpPr/>
            <p:nvPr/>
          </p:nvSpPr>
          <p:spPr>
            <a:xfrm>
              <a:off x="736941" y="3355173"/>
              <a:ext cx="1780429" cy="707886"/>
            </a:xfrm>
            <a:prstGeom prst="rect">
              <a:avLst/>
            </a:prstGeom>
          </p:spPr>
          <p:txBody>
            <a:bodyPr wrap="square">
              <a:spAutoFit/>
            </a:bodyPr>
            <a:lstStyle/>
            <a:p>
              <a:pPr algn="ctr"/>
              <a:r>
                <a:rPr lang="en-US" sz="4000" dirty="0" smtClean="0">
                  <a:solidFill>
                    <a:srgbClr val="0501CE"/>
                  </a:solidFill>
                  <a:latin typeface="Aqum" panose="02000500000000000000" pitchFamily="2" charset="0"/>
                </a:rPr>
                <a:t>75%</a:t>
              </a:r>
              <a:endParaRPr lang="ru-RU" sz="4000" dirty="0">
                <a:solidFill>
                  <a:srgbClr val="0501CE"/>
                </a:solidFill>
                <a:latin typeface="Aqum" panose="02000500000000000000" pitchFamily="2" charset="0"/>
              </a:endParaRPr>
            </a:p>
          </p:txBody>
        </p:sp>
        <p:sp>
          <p:nvSpPr>
            <p:cNvPr id="41" name="Прямоугольник 40"/>
            <p:cNvSpPr/>
            <p:nvPr/>
          </p:nvSpPr>
          <p:spPr>
            <a:xfrm>
              <a:off x="754996" y="4063059"/>
              <a:ext cx="1744319" cy="646331"/>
            </a:xfrm>
            <a:prstGeom prst="rect">
              <a:avLst/>
            </a:prstGeom>
          </p:spPr>
          <p:txBody>
            <a:bodyPr wrap="square">
              <a:spAutoFit/>
            </a:bodyPr>
            <a:lstStyle/>
            <a:p>
              <a:pPr algn="ctr"/>
              <a:r>
                <a:rPr lang="ru-RU" sz="1200" b="1" dirty="0">
                  <a:latin typeface="Cygre" panose="02000503000000000000" pitchFamily="2" charset="-52"/>
                </a:rPr>
                <a:t>россиян</a:t>
              </a:r>
              <a:r>
                <a:rPr lang="ru-RU" sz="1200" dirty="0">
                  <a:latin typeface="Cygre" panose="02000503000000000000" pitchFamily="2" charset="-52"/>
                </a:rPr>
                <a:t>, знакомых </a:t>
              </a:r>
              <a:r>
                <a:rPr lang="en-US" sz="1200" dirty="0" smtClean="0">
                  <a:latin typeface="Cygre" panose="02000503000000000000" pitchFamily="2" charset="-52"/>
                </a:rPr>
                <a:t/>
              </a:r>
              <a:br>
                <a:rPr lang="en-US" sz="1200" dirty="0" smtClean="0">
                  <a:latin typeface="Cygre" panose="02000503000000000000" pitchFamily="2" charset="-52"/>
                </a:rPr>
              </a:br>
              <a:r>
                <a:rPr lang="ru-RU" sz="1200" dirty="0" smtClean="0">
                  <a:latin typeface="Cygre" panose="02000503000000000000" pitchFamily="2" charset="-52"/>
                </a:rPr>
                <a:t>с </a:t>
              </a:r>
              <a:r>
                <a:rPr lang="ru-RU" sz="1200" dirty="0">
                  <a:latin typeface="Cygre" panose="02000503000000000000" pitchFamily="2" charset="-52"/>
                </a:rPr>
                <a:t>организацией</a:t>
              </a:r>
              <a:br>
                <a:rPr lang="ru-RU" sz="1200" dirty="0">
                  <a:latin typeface="Cygre" panose="02000503000000000000" pitchFamily="2" charset="-52"/>
                </a:rPr>
              </a:br>
              <a:r>
                <a:rPr lang="ru-RU" sz="1200" dirty="0">
                  <a:latin typeface="Cygre" panose="02000503000000000000" pitchFamily="2" charset="-52"/>
                </a:rPr>
                <a:t>доверяют ей</a:t>
              </a:r>
            </a:p>
          </p:txBody>
        </p:sp>
        <p:cxnSp>
          <p:nvCxnSpPr>
            <p:cNvPr id="42" name="Прямая соединительная линия 41"/>
            <p:cNvCxnSpPr/>
            <p:nvPr/>
          </p:nvCxnSpPr>
          <p:spPr>
            <a:xfrm>
              <a:off x="796199" y="4063059"/>
              <a:ext cx="1661913" cy="0"/>
            </a:xfrm>
            <a:prstGeom prst="line">
              <a:avLst/>
            </a:prstGeom>
            <a:ln w="12700">
              <a:solidFill>
                <a:srgbClr val="0501C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039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07085" y="2858749"/>
            <a:ext cx="2080151"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Заголовок 1">
            <a:extLst>
              <a:ext uri="{FF2B5EF4-FFF2-40B4-BE49-F238E27FC236}">
                <a16:creationId xmlns:a16="http://schemas.microsoft.com/office/drawing/2014/main" id="{37A687AD-D8A4-4B9F-A897-596EFDC09092}"/>
              </a:ext>
            </a:extLst>
          </p:cNvPr>
          <p:cNvSpPr txBox="1">
            <a:spLocks/>
          </p:cNvSpPr>
          <p:nvPr/>
        </p:nvSpPr>
        <p:spPr>
          <a:xfrm>
            <a:off x="281353" y="217508"/>
            <a:ext cx="11910647" cy="63552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200"/>
              </a:lnSpc>
            </a:pPr>
            <a:r>
              <a:rPr lang="ru-RU" sz="2000" b="1" dirty="0" smtClean="0">
                <a:solidFill>
                  <a:srgbClr val="0501CE"/>
                </a:solidFill>
                <a:latin typeface="Aqum two Classic" panose="00000800000000000000" pitchFamily="2" charset="0"/>
              </a:rPr>
              <a:t>Заголовок в одну строку</a:t>
            </a:r>
            <a:endParaRPr lang="ru-RU" sz="2000" b="1" dirty="0">
              <a:solidFill>
                <a:srgbClr val="0501CE"/>
              </a:solidFill>
              <a:latin typeface="Aqum two Classic" panose="00000800000000000000" pitchFamily="2" charset="0"/>
            </a:endParaRPr>
          </a:p>
        </p:txBody>
      </p:sp>
      <p:sp>
        <p:nvSpPr>
          <p:cNvPr id="17" name="Прямоугольник 16"/>
          <p:cNvSpPr/>
          <p:nvPr/>
        </p:nvSpPr>
        <p:spPr>
          <a:xfrm>
            <a:off x="1386211" y="2120526"/>
            <a:ext cx="1780429" cy="707886"/>
          </a:xfrm>
          <a:prstGeom prst="rect">
            <a:avLst/>
          </a:prstGeom>
        </p:spPr>
        <p:txBody>
          <a:bodyPr wrap="square">
            <a:spAutoFit/>
          </a:bodyPr>
          <a:lstStyle/>
          <a:p>
            <a:pPr algn="ctr"/>
            <a:r>
              <a:rPr lang="ru-RU" sz="4000" dirty="0">
                <a:solidFill>
                  <a:srgbClr val="0501CE"/>
                </a:solidFill>
                <a:latin typeface="Aqum two Classic" panose="00000800000000000000" pitchFamily="2" charset="0"/>
              </a:rPr>
              <a:t>89</a:t>
            </a:r>
          </a:p>
        </p:txBody>
      </p:sp>
      <p:sp>
        <p:nvSpPr>
          <p:cNvPr id="24" name="Прямоугольник 23"/>
          <p:cNvSpPr/>
          <p:nvPr/>
        </p:nvSpPr>
        <p:spPr>
          <a:xfrm>
            <a:off x="1293494" y="2899919"/>
            <a:ext cx="1912066" cy="246221"/>
          </a:xfrm>
          <a:prstGeom prst="rect">
            <a:avLst/>
          </a:prstGeom>
        </p:spPr>
        <p:txBody>
          <a:bodyPr wrap="square">
            <a:spAutoFit/>
          </a:bodyPr>
          <a:lstStyle/>
          <a:p>
            <a:pPr algn="ctr"/>
            <a:r>
              <a:rPr lang="ru-RU" sz="1000" b="1" dirty="0">
                <a:solidFill>
                  <a:schemeClr val="bg1"/>
                </a:solidFill>
                <a:latin typeface="Cygre" panose="02000503000000000000" pitchFamily="2" charset="-52"/>
              </a:rPr>
              <a:t>региональных отделений</a:t>
            </a:r>
          </a:p>
        </p:txBody>
      </p:sp>
      <p:sp>
        <p:nvSpPr>
          <p:cNvPr id="27" name="Скругленный прямоугольник 26"/>
          <p:cNvSpPr/>
          <p:nvPr/>
        </p:nvSpPr>
        <p:spPr>
          <a:xfrm>
            <a:off x="4112243" y="2858749"/>
            <a:ext cx="2489570"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598038" y="2120526"/>
            <a:ext cx="3517981" cy="707886"/>
          </a:xfrm>
          <a:prstGeom prst="rect">
            <a:avLst/>
          </a:prstGeom>
        </p:spPr>
        <p:txBody>
          <a:bodyPr wrap="square">
            <a:spAutoFit/>
          </a:bodyPr>
          <a:lstStyle/>
          <a:p>
            <a:pPr algn="ctr"/>
            <a:r>
              <a:rPr lang="en-US" sz="4000" dirty="0" smtClean="0">
                <a:solidFill>
                  <a:srgbClr val="0501CE"/>
                </a:solidFill>
                <a:latin typeface="Aqum two Classic" panose="00000800000000000000" pitchFamily="2" charset="0"/>
              </a:rPr>
              <a:t>23 000+</a:t>
            </a:r>
            <a:endParaRPr lang="ru-RU" sz="4000" dirty="0">
              <a:solidFill>
                <a:srgbClr val="0501CE"/>
              </a:solidFill>
              <a:latin typeface="Aqum two Classic" panose="00000800000000000000" pitchFamily="2" charset="0"/>
            </a:endParaRPr>
          </a:p>
        </p:txBody>
      </p:sp>
      <p:sp>
        <p:nvSpPr>
          <p:cNvPr id="43" name="Прямоугольник 42"/>
          <p:cNvSpPr/>
          <p:nvPr/>
        </p:nvSpPr>
        <p:spPr>
          <a:xfrm>
            <a:off x="4212828" y="2899919"/>
            <a:ext cx="2288401" cy="246221"/>
          </a:xfrm>
          <a:prstGeom prst="rect">
            <a:avLst/>
          </a:prstGeom>
        </p:spPr>
        <p:txBody>
          <a:bodyPr wrap="square">
            <a:spAutoFit/>
          </a:bodyPr>
          <a:lstStyle/>
          <a:p>
            <a:pPr algn="ctr"/>
            <a:r>
              <a:rPr lang="ru-RU" sz="1000" b="1" dirty="0" smtClean="0">
                <a:solidFill>
                  <a:schemeClr val="bg1"/>
                </a:solidFill>
                <a:latin typeface="Cygre" panose="02000503000000000000" pitchFamily="2" charset="-52"/>
              </a:rPr>
              <a:t>лекторов</a:t>
            </a:r>
            <a:endParaRPr lang="ru-RU" sz="1000" b="1" dirty="0">
              <a:solidFill>
                <a:schemeClr val="bg1"/>
              </a:solidFill>
              <a:latin typeface="Cygre" panose="02000503000000000000" pitchFamily="2" charset="-52"/>
            </a:endParaRPr>
          </a:p>
        </p:txBody>
      </p:sp>
      <p:sp>
        <p:nvSpPr>
          <p:cNvPr id="44" name="Скругленный прямоугольник 43"/>
          <p:cNvSpPr/>
          <p:nvPr/>
        </p:nvSpPr>
        <p:spPr>
          <a:xfrm>
            <a:off x="7591309" y="2858749"/>
            <a:ext cx="2665195"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7169611" y="2120526"/>
            <a:ext cx="3496313" cy="707886"/>
          </a:xfrm>
          <a:prstGeom prst="rect">
            <a:avLst/>
          </a:prstGeom>
        </p:spPr>
        <p:txBody>
          <a:bodyPr wrap="square">
            <a:spAutoFit/>
          </a:bodyPr>
          <a:lstStyle/>
          <a:p>
            <a:pPr algn="ctr"/>
            <a:r>
              <a:rPr lang="ru-RU" sz="4000" dirty="0" smtClean="0">
                <a:solidFill>
                  <a:srgbClr val="0501CE"/>
                </a:solidFill>
                <a:latin typeface="Aqum two Classic" panose="00000800000000000000" pitchFamily="2" charset="0"/>
              </a:rPr>
              <a:t>130 000+</a:t>
            </a:r>
            <a:endParaRPr lang="ru-RU" sz="4000" dirty="0">
              <a:solidFill>
                <a:srgbClr val="0501CE"/>
              </a:solidFill>
              <a:latin typeface="Aqum two Classic" panose="00000800000000000000" pitchFamily="2" charset="0"/>
            </a:endParaRPr>
          </a:p>
        </p:txBody>
      </p:sp>
      <p:sp>
        <p:nvSpPr>
          <p:cNvPr id="46" name="Прямоугольник 45"/>
          <p:cNvSpPr/>
          <p:nvPr/>
        </p:nvSpPr>
        <p:spPr>
          <a:xfrm>
            <a:off x="7698494" y="2899919"/>
            <a:ext cx="2449836" cy="246221"/>
          </a:xfrm>
          <a:prstGeom prst="rect">
            <a:avLst/>
          </a:prstGeom>
        </p:spPr>
        <p:txBody>
          <a:bodyPr wrap="square">
            <a:spAutoFit/>
          </a:bodyPr>
          <a:lstStyle/>
          <a:p>
            <a:pPr algn="ctr"/>
            <a:r>
              <a:rPr lang="ru-RU" sz="1000" b="1" dirty="0" smtClean="0">
                <a:solidFill>
                  <a:schemeClr val="bg1"/>
                </a:solidFill>
                <a:latin typeface="Cygre" panose="02000503000000000000" pitchFamily="2" charset="-52"/>
              </a:rPr>
              <a:t>лекций по всей стране</a:t>
            </a:r>
            <a:endParaRPr lang="ru-RU" sz="1000" b="1" dirty="0">
              <a:solidFill>
                <a:schemeClr val="bg1"/>
              </a:solidFill>
              <a:latin typeface="Cygre" panose="02000503000000000000" pitchFamily="2" charset="-52"/>
            </a:endParaRPr>
          </a:p>
        </p:txBody>
      </p:sp>
      <p:sp>
        <p:nvSpPr>
          <p:cNvPr id="47" name="Скругленный прямоугольник 46"/>
          <p:cNvSpPr/>
          <p:nvPr/>
        </p:nvSpPr>
        <p:spPr>
          <a:xfrm>
            <a:off x="1207085" y="4708451"/>
            <a:ext cx="2080151"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1008405" y="3957226"/>
            <a:ext cx="2536040" cy="707886"/>
          </a:xfrm>
          <a:prstGeom prst="rect">
            <a:avLst/>
          </a:prstGeom>
        </p:spPr>
        <p:txBody>
          <a:bodyPr wrap="square">
            <a:spAutoFit/>
          </a:bodyPr>
          <a:lstStyle/>
          <a:p>
            <a:pPr algn="ctr"/>
            <a:r>
              <a:rPr lang="ru-RU" sz="4000" dirty="0">
                <a:solidFill>
                  <a:srgbClr val="0501CE"/>
                </a:solidFill>
                <a:latin typeface="Aqum two Classic" panose="00000800000000000000" pitchFamily="2" charset="0"/>
              </a:rPr>
              <a:t>7 800+</a:t>
            </a:r>
          </a:p>
        </p:txBody>
      </p:sp>
      <p:sp>
        <p:nvSpPr>
          <p:cNvPr id="49" name="Прямоугольник 48"/>
          <p:cNvSpPr/>
          <p:nvPr/>
        </p:nvSpPr>
        <p:spPr>
          <a:xfrm>
            <a:off x="1293494" y="4749621"/>
            <a:ext cx="1912066" cy="246221"/>
          </a:xfrm>
          <a:prstGeom prst="rect">
            <a:avLst/>
          </a:prstGeom>
        </p:spPr>
        <p:txBody>
          <a:bodyPr wrap="square">
            <a:spAutoFit/>
          </a:bodyPr>
          <a:lstStyle/>
          <a:p>
            <a:pPr algn="ctr"/>
            <a:r>
              <a:rPr lang="ru-RU" sz="1000" b="1" dirty="0">
                <a:solidFill>
                  <a:schemeClr val="bg1"/>
                </a:solidFill>
                <a:latin typeface="Cygre" panose="02000503000000000000" pitchFamily="2" charset="-52"/>
              </a:rPr>
              <a:t>часов просвет контента</a:t>
            </a:r>
          </a:p>
        </p:txBody>
      </p:sp>
      <p:sp>
        <p:nvSpPr>
          <p:cNvPr id="50" name="Скругленный прямоугольник 49"/>
          <p:cNvSpPr/>
          <p:nvPr/>
        </p:nvSpPr>
        <p:spPr>
          <a:xfrm>
            <a:off x="4112243" y="4708451"/>
            <a:ext cx="2489570"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112243" y="3957226"/>
            <a:ext cx="2489570" cy="707886"/>
          </a:xfrm>
          <a:prstGeom prst="rect">
            <a:avLst/>
          </a:prstGeom>
        </p:spPr>
        <p:txBody>
          <a:bodyPr wrap="square">
            <a:spAutoFit/>
          </a:bodyPr>
          <a:lstStyle/>
          <a:p>
            <a:pPr algn="ctr"/>
            <a:r>
              <a:rPr lang="ru-RU" sz="4000" dirty="0" smtClean="0">
                <a:solidFill>
                  <a:srgbClr val="0501CE"/>
                </a:solidFill>
                <a:latin typeface="Aqum two Classic" panose="00000800000000000000" pitchFamily="2" charset="0"/>
              </a:rPr>
              <a:t>50 млн</a:t>
            </a:r>
            <a:endParaRPr lang="ru-RU" sz="4000" dirty="0">
              <a:solidFill>
                <a:srgbClr val="0501CE"/>
              </a:solidFill>
              <a:latin typeface="Aqum two Classic" panose="00000800000000000000" pitchFamily="2" charset="0"/>
            </a:endParaRPr>
          </a:p>
        </p:txBody>
      </p:sp>
      <p:sp>
        <p:nvSpPr>
          <p:cNvPr id="52" name="Прямоугольник 51"/>
          <p:cNvSpPr/>
          <p:nvPr/>
        </p:nvSpPr>
        <p:spPr>
          <a:xfrm>
            <a:off x="4212828" y="4749621"/>
            <a:ext cx="2288401" cy="246221"/>
          </a:xfrm>
          <a:prstGeom prst="rect">
            <a:avLst/>
          </a:prstGeom>
        </p:spPr>
        <p:txBody>
          <a:bodyPr wrap="square">
            <a:spAutoFit/>
          </a:bodyPr>
          <a:lstStyle/>
          <a:p>
            <a:pPr algn="ctr"/>
            <a:r>
              <a:rPr lang="ru-RU" sz="1000" b="1" dirty="0">
                <a:solidFill>
                  <a:schemeClr val="bg1"/>
                </a:solidFill>
                <a:latin typeface="Cygre" panose="02000503000000000000" pitchFamily="2" charset="-52"/>
              </a:rPr>
              <a:t>взаимодействовали с РОЗ</a:t>
            </a:r>
          </a:p>
        </p:txBody>
      </p:sp>
      <p:sp>
        <p:nvSpPr>
          <p:cNvPr id="53" name="Скругленный прямоугольник 52"/>
          <p:cNvSpPr/>
          <p:nvPr/>
        </p:nvSpPr>
        <p:spPr>
          <a:xfrm>
            <a:off x="7591309" y="4708451"/>
            <a:ext cx="2665195" cy="328560"/>
          </a:xfrm>
          <a:prstGeom prst="roundRect">
            <a:avLst>
              <a:gd name="adj" fmla="val 50000"/>
            </a:avLst>
          </a:prstGeom>
          <a:solidFill>
            <a:srgbClr val="050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7304622" y="3957226"/>
            <a:ext cx="3226291" cy="707886"/>
          </a:xfrm>
          <a:prstGeom prst="rect">
            <a:avLst/>
          </a:prstGeom>
        </p:spPr>
        <p:txBody>
          <a:bodyPr wrap="square">
            <a:spAutoFit/>
          </a:bodyPr>
          <a:lstStyle/>
          <a:p>
            <a:pPr algn="ctr"/>
            <a:r>
              <a:rPr lang="ru-RU" sz="4000" dirty="0" smtClean="0">
                <a:solidFill>
                  <a:srgbClr val="0501CE"/>
                </a:solidFill>
                <a:latin typeface="Aqum two Classic" panose="00000800000000000000" pitchFamily="2" charset="0"/>
              </a:rPr>
              <a:t>2</a:t>
            </a:r>
            <a:r>
              <a:rPr lang="en-US" sz="4000" dirty="0" smtClean="0">
                <a:solidFill>
                  <a:srgbClr val="0501CE"/>
                </a:solidFill>
                <a:latin typeface="Aqum two Classic" panose="00000800000000000000" pitchFamily="2" charset="0"/>
              </a:rPr>
              <a:t>,</a:t>
            </a:r>
            <a:r>
              <a:rPr lang="ru-RU" sz="4000" dirty="0" smtClean="0">
                <a:solidFill>
                  <a:srgbClr val="0501CE"/>
                </a:solidFill>
                <a:latin typeface="Aqum two Classic" panose="00000800000000000000" pitchFamily="2" charset="0"/>
              </a:rPr>
              <a:t>1 млрд</a:t>
            </a:r>
            <a:endParaRPr lang="ru-RU" sz="4000" dirty="0">
              <a:solidFill>
                <a:srgbClr val="0501CE"/>
              </a:solidFill>
              <a:latin typeface="Aqum two Classic" panose="00000800000000000000" pitchFamily="2" charset="0"/>
            </a:endParaRPr>
          </a:p>
        </p:txBody>
      </p:sp>
      <p:sp>
        <p:nvSpPr>
          <p:cNvPr id="55" name="Прямоугольник 54"/>
          <p:cNvSpPr/>
          <p:nvPr/>
        </p:nvSpPr>
        <p:spPr>
          <a:xfrm>
            <a:off x="7698494" y="4749621"/>
            <a:ext cx="2449836" cy="246221"/>
          </a:xfrm>
          <a:prstGeom prst="rect">
            <a:avLst/>
          </a:prstGeom>
        </p:spPr>
        <p:txBody>
          <a:bodyPr wrap="square">
            <a:spAutoFit/>
          </a:bodyPr>
          <a:lstStyle/>
          <a:p>
            <a:pPr algn="ctr"/>
            <a:r>
              <a:rPr lang="ru-RU" sz="1000" b="1" dirty="0">
                <a:solidFill>
                  <a:schemeClr val="bg1"/>
                </a:solidFill>
                <a:latin typeface="Cygre" panose="02000503000000000000" pitchFamily="2" charset="-52"/>
              </a:rPr>
              <a:t>п</a:t>
            </a:r>
            <a:r>
              <a:rPr lang="ru-RU" sz="1000" b="1" dirty="0" smtClean="0">
                <a:solidFill>
                  <a:schemeClr val="bg1"/>
                </a:solidFill>
                <a:latin typeface="Cygre" panose="02000503000000000000" pitchFamily="2" charset="-52"/>
              </a:rPr>
              <a:t>росмотров в интернете</a:t>
            </a:r>
            <a:endParaRPr lang="ru-RU" sz="1000" b="1" dirty="0">
              <a:solidFill>
                <a:schemeClr val="bg1"/>
              </a:solidFill>
              <a:latin typeface="Cygre" panose="02000503000000000000" pitchFamily="2" charset="-52"/>
            </a:endParaRPr>
          </a:p>
        </p:txBody>
      </p:sp>
    </p:spTree>
    <p:extLst>
      <p:ext uri="{BB962C8B-B14F-4D97-AF65-F5344CB8AC3E}">
        <p14:creationId xmlns:p14="http://schemas.microsoft.com/office/powerpoint/2010/main" val="225852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TotalTime>
  <Words>642</Words>
  <Application>Microsoft Office PowerPoint</Application>
  <PresentationFormat>Широкоэкранный</PresentationFormat>
  <Paragraphs>121</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Calibri</vt:lpstr>
      <vt:lpstr>Arial</vt:lpstr>
      <vt:lpstr>Aqum</vt:lpstr>
      <vt:lpstr>Cygre</vt:lpstr>
      <vt:lpstr>Aqum two Classic</vt:lpstr>
      <vt:lpstr>Calibri Light</vt:lpstr>
      <vt:lpstr>Тема Office</vt:lpstr>
      <vt:lpstr>Короткое Название презентации</vt:lpstr>
      <vt:lpstr>01</vt:lpstr>
      <vt:lpstr>Lorem ipsum dolor  sit amet, consectetur adipiscing elit. </vt:lpstr>
      <vt:lpstr>Презентация PowerPoint</vt:lpstr>
      <vt:lpstr>01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Арт-дирекция. Текущее состояние</dc:title>
  <dc:creator>Яруллин Айнур Рафкатович</dc:creator>
  <cp:lastModifiedBy>user</cp:lastModifiedBy>
  <cp:revision>90</cp:revision>
  <cp:lastPrinted>2025-02-12T16:15:50Z</cp:lastPrinted>
  <dcterms:created xsi:type="dcterms:W3CDTF">2025-02-11T13:43:13Z</dcterms:created>
  <dcterms:modified xsi:type="dcterms:W3CDTF">2025-04-10T07:01:54Z</dcterms:modified>
</cp:coreProperties>
</file>