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77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74"/>
    <p:restoredTop sz="96327"/>
  </p:normalViewPr>
  <p:slideViewPr>
    <p:cSldViewPr snapToGrid="0">
      <p:cViewPr>
        <p:scale>
          <a:sx n="90" d="100"/>
          <a:sy n="90" d="100"/>
        </p:scale>
        <p:origin x="744" y="-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15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82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06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67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06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27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09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20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04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66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19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DFFBA-23D9-0845-BE73-D7DAB609649E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1F900-297C-0E46-B777-60D69FF114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24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E0331FF-7589-3B9C-3015-BF09AE7252EA}"/>
              </a:ext>
            </a:extLst>
          </p:cNvPr>
          <p:cNvSpPr txBox="1"/>
          <p:nvPr/>
        </p:nvSpPr>
        <p:spPr>
          <a:xfrm>
            <a:off x="1" y="4682350"/>
            <a:ext cx="75596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___________________________</a:t>
            </a:r>
            <a:endParaRPr lang="ru-RU" sz="2000" b="1" dirty="0">
              <a:solidFill>
                <a:srgbClr val="F377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88C4CE-3DA2-1EFA-A9F0-E3C2927E0C9A}"/>
              </a:ext>
            </a:extLst>
          </p:cNvPr>
          <p:cNvSpPr txBox="1"/>
          <p:nvPr/>
        </p:nvSpPr>
        <p:spPr>
          <a:xfrm>
            <a:off x="1262473" y="5168517"/>
            <a:ext cx="5222929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________________________________</a:t>
            </a:r>
          </a:p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________________________________</a:t>
            </a:r>
          </a:p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________________________________</a:t>
            </a:r>
            <a:endParaRPr lang="ru-RU" sz="2000" dirty="0">
              <a:solidFill>
                <a:srgbClr val="F377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dirty="0">
              <a:solidFill>
                <a:srgbClr val="F377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2161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3382</TotalTime>
  <Words>4</Words>
  <Application>Microsoft Macintosh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Osipov</dc:creator>
  <cp:lastModifiedBy>Microsoft Office User</cp:lastModifiedBy>
  <cp:revision>13</cp:revision>
  <cp:lastPrinted>2023-10-18T12:31:41Z</cp:lastPrinted>
  <dcterms:created xsi:type="dcterms:W3CDTF">2023-10-18T10:29:00Z</dcterms:created>
  <dcterms:modified xsi:type="dcterms:W3CDTF">2025-10-06T12:48:07Z</dcterms:modified>
</cp:coreProperties>
</file>