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4"/>
    <p:restoredTop sz="96327"/>
  </p:normalViewPr>
  <p:slideViewPr>
    <p:cSldViewPr snapToGrid="0">
      <p:cViewPr varScale="1">
        <p:scale>
          <a:sx n="73" d="100"/>
          <a:sy n="73" d="100"/>
        </p:scale>
        <p:origin x="1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1" y="4330658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3" y="4816825"/>
            <a:ext cx="52229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ru-RU" sz="20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3390</TotalTime>
  <Words>4</Words>
  <Application>Microsoft Macintosh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Microsoft Office User</cp:lastModifiedBy>
  <cp:revision>16</cp:revision>
  <cp:lastPrinted>2023-10-18T12:31:41Z</cp:lastPrinted>
  <dcterms:created xsi:type="dcterms:W3CDTF">2023-10-18T10:29:00Z</dcterms:created>
  <dcterms:modified xsi:type="dcterms:W3CDTF">2025-11-01T20:41:46Z</dcterms:modified>
</cp:coreProperties>
</file>