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327" r:id="rId2"/>
    <p:sldId id="323" r:id="rId3"/>
    <p:sldId id="324" r:id="rId4"/>
    <p:sldId id="325" r:id="rId5"/>
    <p:sldId id="326" r:id="rId6"/>
  </p:sldIdLst>
  <p:sldSz cx="12239625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140" userDrawn="1">
          <p15:clr>
            <a:srgbClr val="A4A3A4"/>
          </p15:clr>
        </p15:guide>
        <p15:guide id="3" orient="horz" pos="2268" userDrawn="1">
          <p15:clr>
            <a:srgbClr val="A4A3A4"/>
          </p15:clr>
        </p15:guide>
        <p15:guide id="4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772B"/>
    <a:srgbClr val="FBAC29"/>
    <a:srgbClr val="78B640"/>
    <a:srgbClr val="BDBB42"/>
    <a:srgbClr val="B25A43"/>
    <a:srgbClr val="E2FBBA"/>
    <a:srgbClr val="9DC3E6"/>
    <a:srgbClr val="2CA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814"/>
  </p:normalViewPr>
  <p:slideViewPr>
    <p:cSldViewPr snapToGrid="0">
      <p:cViewPr varScale="1">
        <p:scale>
          <a:sx n="95" d="100"/>
          <a:sy n="95" d="100"/>
        </p:scale>
        <p:origin x="216" y="336"/>
      </p:cViewPr>
      <p:guideLst>
        <p:guide orient="horz" pos="3024"/>
        <p:guide pos="5140"/>
        <p:guide orient="horz" pos="2268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9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D386AE8-63F8-F126-6954-5BDF8BDAEE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D159FD5-D5DC-7F15-4867-C4AD5A5E67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23B41-0C53-FD49-826B-8E86EDBE4279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48CF5E-8D8D-4280-B9A6-F5519CC382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E8E738A-81BA-3F30-329A-7B0CF5A363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253BD-9EA6-D540-A0FF-512EED22A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438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E0F1F-97D6-414E-B2BD-F53C3D1A1DCF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14350" y="685800"/>
            <a:ext cx="5829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71F23-0A1E-4A7A-BBA2-A6F96CA780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33006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1pPr>
    <a:lvl2pPr marL="466503" algn="l" defTabSz="933006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2pPr>
    <a:lvl3pPr marL="933006" algn="l" defTabSz="933006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3pPr>
    <a:lvl4pPr marL="1399509" algn="l" defTabSz="933006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4pPr>
    <a:lvl5pPr marL="1866012" algn="l" defTabSz="933006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5pPr>
    <a:lvl6pPr marL="2332515" algn="l" defTabSz="933006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6pPr>
    <a:lvl7pPr marL="2799019" algn="l" defTabSz="933006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7pPr>
    <a:lvl8pPr marL="3265521" algn="l" defTabSz="933006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8pPr>
    <a:lvl9pPr marL="3732025" algn="l" defTabSz="933006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6174" y="1174512"/>
            <a:ext cx="9273815" cy="1481114"/>
          </a:xfrm>
        </p:spPr>
        <p:txBody>
          <a:bodyPr anchor="b">
            <a:normAutofit/>
          </a:bodyPr>
          <a:lstStyle>
            <a:lvl1pPr algn="l">
              <a:defRPr sz="6200" b="1">
                <a:solidFill>
                  <a:srgbClr val="F3772B"/>
                </a:solidFill>
              </a:defRPr>
            </a:lvl1pPr>
          </a:lstStyle>
          <a:p>
            <a:r>
              <a:rPr lang="ru-RU" dirty="0"/>
              <a:t>Название доклада</a:t>
            </a:r>
            <a:endParaRPr lang="en-US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25BF958-23B6-DB4A-8308-29461D7C1B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74" y="174438"/>
            <a:ext cx="3514626" cy="77719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083FD3E-0379-B39A-7F0B-4367F53071F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42733" y="324125"/>
            <a:ext cx="6251422" cy="46748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BAA6212-A0CA-7BFD-CFF6-71F73307F2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485"/>
          <a:stretch/>
        </p:blipFill>
        <p:spPr>
          <a:xfrm>
            <a:off x="10482664" y="986575"/>
            <a:ext cx="1756961" cy="5654868"/>
          </a:xfrm>
          <a:prstGeom prst="rect">
            <a:avLst/>
          </a:prstGeom>
        </p:spPr>
      </p:pic>
      <p:sp>
        <p:nvSpPr>
          <p:cNvPr id="5" name="Picture Placeholder 24">
            <a:extLst>
              <a:ext uri="{FF2B5EF4-FFF2-40B4-BE49-F238E27FC236}">
                <a16:creationId xmlns:a16="http://schemas.microsoft.com/office/drawing/2014/main" id="{A40400E3-3311-6D2C-EF80-550816BEDAE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6174" y="4745695"/>
            <a:ext cx="1275051" cy="1275395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endParaRPr lang="en-RU" dirty="0"/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0AE7E6A-13E9-23AF-571C-4615156B39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487" y="4971752"/>
            <a:ext cx="4491037" cy="387350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Фамилия Имя Отчество</a:t>
            </a:r>
            <a:endParaRPr lang="en-RU" dirty="0"/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D9976126-7283-7DDE-FC22-D355B1B5B8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03487" y="5373534"/>
            <a:ext cx="4491037" cy="647556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  <a:endParaRPr lang="en-RU" dirty="0"/>
          </a:p>
        </p:txBody>
      </p:sp>
    </p:spTree>
    <p:extLst>
      <p:ext uri="{BB962C8B-B14F-4D97-AF65-F5344CB8AC3E}">
        <p14:creationId xmlns:p14="http://schemas.microsoft.com/office/powerpoint/2010/main" val="4120821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7" userDrawn="1">
          <p15:clr>
            <a:srgbClr val="FBAE40"/>
          </p15:clr>
        </p15:guide>
        <p15:guide id="2" pos="385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838" y="1132597"/>
            <a:ext cx="11193162" cy="1391534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174" y="2705100"/>
            <a:ext cx="11464826" cy="377928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4DB4748-36BF-0CD6-21FE-946C395F4D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74" y="174438"/>
            <a:ext cx="3514626" cy="777190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9D4C573-9816-6F18-9416-9963169AA671}"/>
              </a:ext>
            </a:extLst>
          </p:cNvPr>
          <p:cNvSpPr/>
          <p:nvPr userDrawn="1"/>
        </p:nvSpPr>
        <p:spPr>
          <a:xfrm>
            <a:off x="346174" y="1132597"/>
            <a:ext cx="185167" cy="1391534"/>
          </a:xfrm>
          <a:prstGeom prst="rect">
            <a:avLst/>
          </a:prstGeom>
          <a:solidFill>
            <a:srgbClr val="78B6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81DCB89-7881-2496-C2BC-76CD889D9D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42733" y="324125"/>
            <a:ext cx="6251422" cy="46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1295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7" userDrawn="1">
          <p15:clr>
            <a:srgbClr val="FBAE40"/>
          </p15:clr>
        </p15:guide>
        <p15:guide id="2" pos="385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174" y="1794830"/>
            <a:ext cx="11464825" cy="2994714"/>
          </a:xfrm>
        </p:spPr>
        <p:txBody>
          <a:bodyPr anchor="b"/>
          <a:lstStyle>
            <a:lvl1pPr>
              <a:defRPr sz="6023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174" y="4817875"/>
            <a:ext cx="11464825" cy="1574849"/>
          </a:xfrm>
        </p:spPr>
        <p:txBody>
          <a:bodyPr/>
          <a:lstStyle>
            <a:lvl1pPr marL="0" indent="0">
              <a:buNone/>
              <a:defRPr sz="2409">
                <a:solidFill>
                  <a:schemeClr val="tx1">
                    <a:tint val="75000"/>
                  </a:schemeClr>
                </a:solidFill>
              </a:defRPr>
            </a:lvl1pPr>
            <a:lvl2pPr marL="458983" indent="0">
              <a:buNone/>
              <a:defRPr sz="2008">
                <a:solidFill>
                  <a:schemeClr val="tx1">
                    <a:tint val="75000"/>
                  </a:schemeClr>
                </a:solidFill>
              </a:defRPr>
            </a:lvl2pPr>
            <a:lvl3pPr marL="917966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3pPr>
            <a:lvl4pPr marL="1376949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4pPr>
            <a:lvl5pPr marL="183593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5pPr>
            <a:lvl6pPr marL="229491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6pPr>
            <a:lvl7pPr marL="2753898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7pPr>
            <a:lvl8pPr marL="321288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8pPr>
            <a:lvl9pPr marL="367186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A11EA7E-9AB2-EF64-6433-A606FD3FD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74" y="174438"/>
            <a:ext cx="3514626" cy="77719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4EEDB95-81AB-9E5B-1617-03D2237A0A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42733" y="324125"/>
            <a:ext cx="6251422" cy="46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0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174" y="1320799"/>
            <a:ext cx="11464826" cy="1071073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174" y="2761042"/>
            <a:ext cx="5697141" cy="3723339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2761042"/>
            <a:ext cx="5614690" cy="372334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9E521E6-4683-52B4-E8F9-F1A6FF32C4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74" y="174438"/>
            <a:ext cx="3514626" cy="77719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ECDFEAC-4EE9-E94F-15CA-66E71B3E47FF}"/>
              </a:ext>
            </a:extLst>
          </p:cNvPr>
          <p:cNvSpPr/>
          <p:nvPr userDrawn="1"/>
        </p:nvSpPr>
        <p:spPr>
          <a:xfrm rot="5400000">
            <a:off x="3102161" y="-180111"/>
            <a:ext cx="185167" cy="5697142"/>
          </a:xfrm>
          <a:prstGeom prst="rect">
            <a:avLst/>
          </a:prstGeom>
          <a:solidFill>
            <a:srgbClr val="78B6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C9B295F-7A30-23BE-0B4D-4DC907A6C10F}"/>
              </a:ext>
            </a:extLst>
          </p:cNvPr>
          <p:cNvSpPr/>
          <p:nvPr userDrawn="1"/>
        </p:nvSpPr>
        <p:spPr>
          <a:xfrm rot="5400000">
            <a:off x="8952298" y="-180111"/>
            <a:ext cx="185167" cy="5697142"/>
          </a:xfrm>
          <a:prstGeom prst="rect">
            <a:avLst/>
          </a:prstGeom>
          <a:solidFill>
            <a:srgbClr val="78B6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B47775-7ACB-75CB-4CC9-CA054149FE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42733" y="324125"/>
            <a:ext cx="6251422" cy="46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20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174" y="1411997"/>
            <a:ext cx="11464826" cy="13915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DB6107B-AC71-A11A-9F76-9A5344776D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74" y="174438"/>
            <a:ext cx="3514626" cy="77719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69C8182-696B-1BDA-5B57-E0947888680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42733" y="324125"/>
            <a:ext cx="6251422" cy="46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08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383297"/>
            <a:ext cx="1055667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1916484"/>
            <a:ext cx="1055667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79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2" r:id="rId5"/>
  </p:sldLayoutIdLst>
  <p:txStyles>
    <p:titleStyle>
      <a:lvl1pPr algn="l" defTabSz="917966" rtl="0" eaLnBrk="1" latinLnBrk="0" hangingPunct="1">
        <a:lnSpc>
          <a:spcPct val="90000"/>
        </a:lnSpc>
        <a:spcBef>
          <a:spcPct val="0"/>
        </a:spcBef>
        <a:buNone/>
        <a:defRPr sz="4417" kern="1200">
          <a:solidFill>
            <a:schemeClr val="tx1"/>
          </a:solidFill>
          <a:latin typeface="Exo 2.0" pitchFamily="2" charset="0"/>
          <a:ea typeface="+mj-ea"/>
          <a:cs typeface="+mj-cs"/>
        </a:defRPr>
      </a:lvl1pPr>
    </p:titleStyle>
    <p:bodyStyle>
      <a:lvl1pPr marL="229492" indent="-229492" algn="l" defTabSz="917966" rtl="0" eaLnBrk="1" latinLnBrk="0" hangingPunct="1">
        <a:lnSpc>
          <a:spcPct val="90000"/>
        </a:lnSpc>
        <a:spcBef>
          <a:spcPts val="1004"/>
        </a:spcBef>
        <a:buFont typeface="Arial" panose="020B0604020202020204" pitchFamily="34" charset="0"/>
        <a:buChar char="•"/>
        <a:defRPr sz="2811" kern="1200">
          <a:solidFill>
            <a:schemeClr val="tx1"/>
          </a:solidFill>
          <a:latin typeface="Exo 2.0" pitchFamily="2" charset="0"/>
          <a:ea typeface="+mn-ea"/>
          <a:cs typeface="+mn-cs"/>
        </a:defRPr>
      </a:lvl1pPr>
      <a:lvl2pPr marL="688475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Exo 2.0" pitchFamily="2" charset="0"/>
          <a:ea typeface="+mn-ea"/>
          <a:cs typeface="+mn-cs"/>
        </a:defRPr>
      </a:lvl2pPr>
      <a:lvl3pPr marL="1147458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008" kern="1200">
          <a:solidFill>
            <a:schemeClr val="tx1"/>
          </a:solidFill>
          <a:latin typeface="Exo 2.0" pitchFamily="2" charset="0"/>
          <a:ea typeface="+mn-ea"/>
          <a:cs typeface="+mn-cs"/>
        </a:defRPr>
      </a:lvl3pPr>
      <a:lvl4pPr marL="1606441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Exo 2.0" pitchFamily="2" charset="0"/>
          <a:ea typeface="+mn-ea"/>
          <a:cs typeface="+mn-cs"/>
        </a:defRPr>
      </a:lvl4pPr>
      <a:lvl5pPr marL="2065424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Exo 2.0" pitchFamily="2" charset="0"/>
          <a:ea typeface="+mn-ea"/>
          <a:cs typeface="+mn-cs"/>
        </a:defRPr>
      </a:lvl5pPr>
      <a:lvl6pPr marL="2524407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983390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442373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901356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D79F0-B514-A181-4F51-52810BA42E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DD5119-C0E1-57FC-1AA8-D4914163370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900C03A-7E15-251A-321C-5C74A611E6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00232F-19B8-7B35-394D-F669B1D9AD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75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913F4514-3E47-E2B8-4C06-3205A1818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A0150B78-C7DA-7A76-7A48-D27170E8EE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68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B0C08B-0B19-BA7A-ECED-1270E150D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35B7EE-59A1-56B6-44E9-EB195F454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23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03C1E-064E-E2C8-63E2-E80FB11A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484FC9-B849-8A72-5515-30D8C1503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200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70BA236-D09F-3EB6-DA39-74561D01D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8463582-B223-642E-3F54-FAC6B31F1E6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75AA144-3F86-B1A2-43C7-BB6E0965A1F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6599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4043</TotalTime>
  <Words>0</Words>
  <Application>Microsoft Macintosh PowerPoint</Application>
  <PresentationFormat>Произвольный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Exo 2.0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nmo</dc:creator>
  <cp:lastModifiedBy>Microsoft Office User</cp:lastModifiedBy>
  <cp:revision>136</cp:revision>
  <dcterms:created xsi:type="dcterms:W3CDTF">2019-03-28T10:07:54Z</dcterms:created>
  <dcterms:modified xsi:type="dcterms:W3CDTF">2026-06-10T07:20:21Z</dcterms:modified>
</cp:coreProperties>
</file>