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77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8735"/>
    <p:restoredTop sz="96327"/>
  </p:normalViewPr>
  <p:slideViewPr>
    <p:cSldViewPr snapToGrid="0">
      <p:cViewPr varScale="1">
        <p:scale>
          <a:sx n="71" d="100"/>
          <a:sy n="71" d="100"/>
        </p:scale>
        <p:origin x="92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74156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DFFBA-23D9-0845-BE73-D7DAB609649E}" type="datetimeFigureOut">
              <a:rPr lang="ru-RU" smtClean="0"/>
              <a:t>11.07.2026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1F900-297C-0E46-B777-60D69FF114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9820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DFFBA-23D9-0845-BE73-D7DAB609649E}" type="datetimeFigureOut">
              <a:rPr lang="ru-RU" smtClean="0"/>
              <a:t>11.07.2026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1F900-297C-0E46-B777-60D69FF114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2068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DFFBA-23D9-0845-BE73-D7DAB609649E}" type="datetimeFigureOut">
              <a:rPr lang="ru-RU" smtClean="0"/>
              <a:t>11.07.2026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1F900-297C-0E46-B777-60D69FF114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7678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DFFBA-23D9-0845-BE73-D7DAB609649E}" type="datetimeFigureOut">
              <a:rPr lang="ru-RU" smtClean="0"/>
              <a:t>11.07.2026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1F900-297C-0E46-B777-60D69FF114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4066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DFFBA-23D9-0845-BE73-D7DAB609649E}" type="datetimeFigureOut">
              <a:rPr lang="ru-RU" smtClean="0"/>
              <a:t>11.07.2026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1F900-297C-0E46-B777-60D69FF114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1277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DFFBA-23D9-0845-BE73-D7DAB609649E}" type="datetimeFigureOut">
              <a:rPr lang="ru-RU" smtClean="0"/>
              <a:t>11.07.2026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1F900-297C-0E46-B777-60D69FF114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4097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DFFBA-23D9-0845-BE73-D7DAB609649E}" type="datetimeFigureOut">
              <a:rPr lang="ru-RU" smtClean="0"/>
              <a:t>11.07.2026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1F900-297C-0E46-B777-60D69FF114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3207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DFFBA-23D9-0845-BE73-D7DAB609649E}" type="datetimeFigureOut">
              <a:rPr lang="ru-RU" smtClean="0"/>
              <a:t>11.07.2026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1F900-297C-0E46-B777-60D69FF114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8040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DFFBA-23D9-0845-BE73-D7DAB609649E}" type="datetimeFigureOut">
              <a:rPr lang="ru-RU" smtClean="0"/>
              <a:t>11.07.2026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1F900-297C-0E46-B777-60D69FF114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3662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DFFBA-23D9-0845-BE73-D7DAB609649E}" type="datetimeFigureOut">
              <a:rPr lang="ru-RU" smtClean="0"/>
              <a:t>11.07.2026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1F900-297C-0E46-B777-60D69FF114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2193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6DFFBA-23D9-0845-BE73-D7DAB609649E}" type="datetimeFigureOut">
              <a:rPr lang="ru-RU" smtClean="0"/>
              <a:t>11.07.2026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A1F900-297C-0E46-B777-60D69FF114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1244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BE0331FF-7589-3B9C-3015-BF09AE7252EA}"/>
              </a:ext>
            </a:extLst>
          </p:cNvPr>
          <p:cNvSpPr txBox="1"/>
          <p:nvPr/>
        </p:nvSpPr>
        <p:spPr>
          <a:xfrm>
            <a:off x="1" y="4330658"/>
            <a:ext cx="755967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___________________________</a:t>
            </a:r>
            <a:endParaRPr lang="ru-RU" sz="2000" b="1" dirty="0">
              <a:solidFill>
                <a:srgbClr val="F3772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288C4CE-3DA2-1EFA-A9F0-E3C2927E0C9A}"/>
              </a:ext>
            </a:extLst>
          </p:cNvPr>
          <p:cNvSpPr txBox="1"/>
          <p:nvPr/>
        </p:nvSpPr>
        <p:spPr>
          <a:xfrm>
            <a:off x="1262473" y="4816825"/>
            <a:ext cx="5222929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________________________________</a:t>
            </a:r>
          </a:p>
          <a:p>
            <a:pPr algn="ctr"/>
            <a:r>
              <a:rPr lang="ru-RU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________________________________</a:t>
            </a:r>
          </a:p>
          <a:p>
            <a:pPr algn="ctr"/>
            <a:r>
              <a:rPr lang="ru-RU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________________________________</a:t>
            </a:r>
            <a:endParaRPr lang="ru-RU" sz="2000" dirty="0">
              <a:solidFill>
                <a:srgbClr val="F3772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600" dirty="0">
              <a:solidFill>
                <a:srgbClr val="F3772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021615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3390</TotalTime>
  <Words>4</Words>
  <Application>Microsoft Macintosh PowerPoint</Application>
  <PresentationFormat>Произвольный</PresentationFormat>
  <Paragraphs>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Sergey Osipov</dc:creator>
  <cp:lastModifiedBy>Microsoft Office User</cp:lastModifiedBy>
  <cp:revision>17</cp:revision>
  <cp:lastPrinted>2023-10-18T12:31:41Z</cp:lastPrinted>
  <dcterms:created xsi:type="dcterms:W3CDTF">2023-10-18T10:29:00Z</dcterms:created>
  <dcterms:modified xsi:type="dcterms:W3CDTF">2026-07-10T21:03:32Z</dcterms:modified>
</cp:coreProperties>
</file>