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12192000" cy="6858000"/>
  <p:notesSz cx="6858000" cy="9144000"/>
  <p:embeddedFontLst>
    <p:embeddedFont>
      <p:font typeface="Calibri" panose="020F0502020204030204"/>
      <p:regular r:id="rId25"/>
      <p:bold r:id="rId26"/>
      <p:italic r:id="rId27"/>
      <p:boldItalic r:id="rId28"/>
    </p:embeddedFont>
    <p:embeddedFont>
      <p:font typeface="Roboto" panose="02000000000000000000"/>
      <p:regular r:id="rId29"/>
    </p:embeddedFont>
    <p:embeddedFont>
      <p:font typeface="Helvetica Neue Light" panose="020B0604020202090204"/>
      <p:italic r:id="rId30"/>
      <p:boldItalic r:id="rId31"/>
    </p:embeddedFont>
    <p:embeddedFont>
      <p:font typeface="Roboto Medium" panose="02000000000000000000"/>
      <p:regular r:id="rId32"/>
    </p:embeddedFont>
    <p:embeddedFont>
      <p:font typeface="Montserrat" panose="0000050000000000000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432" userDrawn="1">
          <p15:clr>
            <a:srgbClr val="A4A3A4"/>
          </p15:clr>
        </p15:guide>
        <p15:guide id="2" pos="38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12F3CF-713C-4B21-B0F2-E7B3A34BAEA3}" styleName="Table_0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DD4EA"/>
          </a:solidFill>
        </a:fill>
      </a:tcStyle>
    </a:band1V>
    <a:band2V>
      <a:tcStyle>
        <a:tcBdr/>
      </a:tcStyle>
    </a:band2V>
    <a:la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432"/>
        <p:guide pos="382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61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7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10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3" name="Google Shape;283;p1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4" name="Google Shape;294;p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4eb5782408_0_13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4eb5782408_0_13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g24eb5782408_0_137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eb5782408_0_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4eb5782408_0_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6" name="Google Shape;336;g24eb5782408_0_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ed6298fa1_0_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4ed6298fa1_0_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g24ed6298fa1_0_3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ed6298fa1_0_3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ed6298fa1_0_3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g24ed6298fa1_0_31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ed6298fa1_0_5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ed6298fa1_0_5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g24ed6298fa1_0_51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ed6298fa1_0_2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4ed6298fa1_0_2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g24ed6298fa1_0_2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 userDrawn="1"/>
        </p:nvSpPr>
        <p:spPr>
          <a:xfrm>
            <a:off x="9960835" y="5899634"/>
            <a:ext cx="393292" cy="31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" name="Google Shape;21;p2"/>
          <p:cNvSpPr txBox="1"/>
          <p:nvPr userDrawn="1"/>
        </p:nvSpPr>
        <p:spPr>
          <a:xfrm>
            <a:off x="7948769" y="5899634"/>
            <a:ext cx="393292" cy="31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720000" y="4193175"/>
            <a:ext cx="8471770" cy="89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 panose="02000000000000000000"/>
              <a:buNone/>
              <a:defRPr sz="48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2"/>
          <p:cNvSpPr txBox="1"/>
          <p:nvPr>
            <p:ph type="subTitle" idx="1"/>
          </p:nvPr>
        </p:nvSpPr>
        <p:spPr>
          <a:xfrm>
            <a:off x="728709" y="5630075"/>
            <a:ext cx="8471770" cy="37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24" name="Google Shape;24;p2"/>
          <p:cNvSpPr/>
          <p:nvPr userDrawn="1"/>
        </p:nvSpPr>
        <p:spPr>
          <a:xfrm rot="10800000" flipH="1">
            <a:off x="857983" y="5279649"/>
            <a:ext cx="1741132" cy="45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5" name="Google Shape;25;p2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515950" y="512775"/>
            <a:ext cx="2083174" cy="176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логотип Года педагога и наставника_Золотой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95310" y="505460"/>
            <a:ext cx="2424430" cy="1867535"/>
          </a:xfrm>
          <a:prstGeom prst="rect">
            <a:avLst/>
          </a:prstGeom>
        </p:spPr>
      </p:pic>
      <p:pic>
        <p:nvPicPr>
          <p:cNvPr id="1" name="Изображение 0" descr="logo конференции-02"/>
          <p:cNvPicPr>
            <a:picLocks noChangeAspect="1"/>
          </p:cNvPicPr>
          <p:nvPr userDrawn="1"/>
        </p:nvPicPr>
        <p:blipFill>
          <a:blip r:embed="rId5"/>
          <a:srcRect l="15644" t="30660" r="9212" b="30039"/>
          <a:stretch>
            <a:fillRect/>
          </a:stretch>
        </p:blipFill>
        <p:spPr>
          <a:xfrm>
            <a:off x="2386330" y="403860"/>
            <a:ext cx="4590415" cy="1754505"/>
          </a:xfrm>
          <a:prstGeom prst="rect">
            <a:avLst/>
          </a:prstGeom>
        </p:spPr>
      </p:pic>
      <p:pic>
        <p:nvPicPr>
          <p:cNvPr id="4" name="Изображение 3" descr="irzar_ai-0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67195" y="628650"/>
            <a:ext cx="1647190" cy="16452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>
  <p:cSld name="Вертикальный заголовок и текст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26000" y="0"/>
            <a:ext cx="696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 descr="laptop-01.png"/>
          <p:cNvPicPr preferRelativeResize="0"/>
          <p:nvPr/>
        </p:nvPicPr>
        <p:blipFill rotWithShape="1">
          <a:blip r:embed="rId3"/>
          <a:srcRect r="14199"/>
          <a:stretch>
            <a:fillRect/>
          </a:stretch>
        </p:blipFill>
        <p:spPr>
          <a:xfrm>
            <a:off x="5105016" y="1090564"/>
            <a:ext cx="7086985" cy="4781145"/>
          </a:xfrm>
          <a:custGeom>
            <a:avLst/>
            <a:gdLst/>
            <a:ahLst/>
            <a:cxnLst/>
            <a:rect l="l" t="t" r="r" b="b"/>
            <a:pathLst>
              <a:path w="7086985" h="4781145" extrusionOk="0">
                <a:moveTo>
                  <a:pt x="0" y="0"/>
                </a:moveTo>
                <a:lnTo>
                  <a:pt x="7086985" y="0"/>
                </a:lnTo>
                <a:lnTo>
                  <a:pt x="7086985" y="4781145"/>
                </a:lnTo>
                <a:lnTo>
                  <a:pt x="0" y="4781145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28" name="Google Shape;128;p11"/>
          <p:cNvSpPr/>
          <p:nvPr>
            <p:ph type="pic" idx="2"/>
          </p:nvPr>
        </p:nvSpPr>
        <p:spPr>
          <a:xfrm>
            <a:off x="6096000" y="1395662"/>
            <a:ext cx="6096000" cy="3955233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11"/>
          <p:cNvSpPr txBox="1"/>
          <p:nvPr>
            <p:ph type="body" idx="1"/>
          </p:nvPr>
        </p:nvSpPr>
        <p:spPr>
          <a:xfrm>
            <a:off x="720001" y="2212864"/>
            <a:ext cx="4080600" cy="409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0" name="Google Shape;130;p11"/>
          <p:cNvSpPr txBox="1"/>
          <p:nvPr>
            <p:ph type="ctrTitle"/>
          </p:nvPr>
        </p:nvSpPr>
        <p:spPr>
          <a:xfrm>
            <a:off x="720000" y="975879"/>
            <a:ext cx="5088001" cy="39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Roboto" panose="02000000000000000000"/>
              <a:buNone/>
              <a:defRPr sz="2800" b="0" i="0" u="none" strike="noStrike" cap="none">
                <a:solidFill>
                  <a:srgbClr val="A5A5A5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11"/>
          <p:cNvSpPr txBox="1"/>
          <p:nvPr>
            <p:ph type="subTitle" idx="3"/>
          </p:nvPr>
        </p:nvSpPr>
        <p:spPr>
          <a:xfrm>
            <a:off x="720000" y="540000"/>
            <a:ext cx="5088001" cy="45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008B"/>
              </a:buClr>
              <a:buSzPts val="4000"/>
              <a:buFont typeface="Arial" panose="020B0604020202020204"/>
              <a:buNone/>
              <a:defRPr sz="4000" b="0" i="0" u="none" strike="noStrike" cap="none">
                <a:solidFill>
                  <a:srgbClr val="01008B"/>
                </a:solidFill>
                <a:latin typeface="Roboto Medium" panose="02000000000000000000"/>
                <a:ea typeface="Roboto Medium" panose="02000000000000000000"/>
                <a:cs typeface="Roboto Medium" panose="02000000000000000000"/>
                <a:sym typeface="Roboto Medium" panose="02000000000000000000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/>
          <p:nvPr/>
        </p:nvSpPr>
        <p:spPr>
          <a:xfrm>
            <a:off x="190005" y="1"/>
            <a:ext cx="5905995" cy="6858000"/>
          </a:xfrm>
          <a:prstGeom prst="rect">
            <a:avLst/>
          </a:prstGeom>
          <a:gradFill>
            <a:gsLst>
              <a:gs pos="0">
                <a:srgbClr val="0A31A6"/>
              </a:gs>
              <a:gs pos="100000">
                <a:srgbClr val="A61C00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5" name="Google Shape;135;p12"/>
          <p:cNvSpPr/>
          <p:nvPr>
            <p:ph type="pic" idx="2"/>
          </p:nvPr>
        </p:nvSpPr>
        <p:spPr>
          <a:xfrm>
            <a:off x="4027831" y="779457"/>
            <a:ext cx="4136338" cy="529908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Титульный слайд">
  <p:cSld name="10_Титульный слайд">
    <p:bg>
      <p:bgPr>
        <a:solidFill>
          <a:schemeClr val="lt1">
            <a:alpha val="78823"/>
          </a:schemeClr>
        </a:solidFill>
        <a:effectLst/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/>
          <p:nvPr/>
        </p:nvSpPr>
        <p:spPr>
          <a:xfrm>
            <a:off x="10990884" y="216474"/>
            <a:ext cx="1201116" cy="2837156"/>
          </a:xfrm>
          <a:custGeom>
            <a:avLst/>
            <a:gdLst/>
            <a:ahLst/>
            <a:cxnLst/>
            <a:rect l="l" t="t" r="r" b="b"/>
            <a:pathLst>
              <a:path w="1201116" h="2837156" extrusionOk="0">
                <a:moveTo>
                  <a:pt x="1201116" y="0"/>
                </a:moveTo>
                <a:lnTo>
                  <a:pt x="1201116" y="347559"/>
                </a:lnTo>
                <a:lnTo>
                  <a:pt x="1113531" y="370080"/>
                </a:lnTo>
                <a:cubicBezTo>
                  <a:pt x="666629" y="509081"/>
                  <a:pt x="342144" y="925936"/>
                  <a:pt x="342144" y="1418578"/>
                </a:cubicBezTo>
                <a:cubicBezTo>
                  <a:pt x="342144" y="1911220"/>
                  <a:pt x="666629" y="2328075"/>
                  <a:pt x="1113531" y="2467077"/>
                </a:cubicBezTo>
                <a:lnTo>
                  <a:pt x="1201116" y="2489597"/>
                </a:lnTo>
                <a:lnTo>
                  <a:pt x="1201116" y="2837156"/>
                </a:lnTo>
                <a:lnTo>
                  <a:pt x="1149790" y="2829322"/>
                </a:lnTo>
                <a:cubicBezTo>
                  <a:pt x="493606" y="2695048"/>
                  <a:pt x="0" y="2114457"/>
                  <a:pt x="0" y="1418578"/>
                </a:cubicBezTo>
                <a:cubicBezTo>
                  <a:pt x="0" y="722699"/>
                  <a:pt x="493606" y="142108"/>
                  <a:pt x="1149790" y="7834"/>
                </a:cubicBezTo>
                <a:close/>
              </a:path>
            </a:pathLst>
          </a:custGeom>
          <a:solidFill>
            <a:srgbClr val="F2F2F2">
              <a:alpha val="1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4023768" y="16899"/>
            <a:ext cx="1471674" cy="1349933"/>
          </a:xfrm>
          <a:custGeom>
            <a:avLst/>
            <a:gdLst/>
            <a:ahLst/>
            <a:cxnLst/>
            <a:rect l="l" t="t" r="r" b="b"/>
            <a:pathLst>
              <a:path w="7057521" h="6473704" extrusionOk="0">
                <a:moveTo>
                  <a:pt x="6876061" y="6110780"/>
                </a:moveTo>
                <a:cubicBezTo>
                  <a:pt x="6976277" y="6110780"/>
                  <a:pt x="7057521" y="6192023"/>
                  <a:pt x="7057521" y="6292242"/>
                </a:cubicBezTo>
                <a:cubicBezTo>
                  <a:pt x="7057521" y="6392461"/>
                  <a:pt x="6976277" y="6473704"/>
                  <a:pt x="6876061" y="6473704"/>
                </a:cubicBezTo>
                <a:cubicBezTo>
                  <a:pt x="6775841" y="6473704"/>
                  <a:pt x="6694597" y="6392461"/>
                  <a:pt x="6694597" y="6292242"/>
                </a:cubicBezTo>
                <a:cubicBezTo>
                  <a:pt x="6694597" y="6192023"/>
                  <a:pt x="6775841" y="6110780"/>
                  <a:pt x="6876061" y="6110780"/>
                </a:cubicBezTo>
                <a:close/>
                <a:moveTo>
                  <a:pt x="5919689" y="6110780"/>
                </a:moveTo>
                <a:cubicBezTo>
                  <a:pt x="6019909" y="6110780"/>
                  <a:pt x="6101149" y="6192023"/>
                  <a:pt x="6101149" y="6292242"/>
                </a:cubicBezTo>
                <a:cubicBezTo>
                  <a:pt x="6101149" y="6392461"/>
                  <a:pt x="6019909" y="6473704"/>
                  <a:pt x="5919689" y="6473704"/>
                </a:cubicBezTo>
                <a:cubicBezTo>
                  <a:pt x="5819469" y="6473704"/>
                  <a:pt x="5738225" y="6392461"/>
                  <a:pt x="5738225" y="6292242"/>
                </a:cubicBezTo>
                <a:cubicBezTo>
                  <a:pt x="5738225" y="6192023"/>
                  <a:pt x="5819469" y="6110780"/>
                  <a:pt x="5919689" y="6110780"/>
                </a:cubicBezTo>
                <a:close/>
                <a:moveTo>
                  <a:pt x="4963317" y="6110780"/>
                </a:moveTo>
                <a:cubicBezTo>
                  <a:pt x="5063537" y="6110780"/>
                  <a:pt x="5144781" y="6192023"/>
                  <a:pt x="5144781" y="6292242"/>
                </a:cubicBezTo>
                <a:cubicBezTo>
                  <a:pt x="5144781" y="6392461"/>
                  <a:pt x="5063537" y="6473704"/>
                  <a:pt x="4963317" y="6473704"/>
                </a:cubicBezTo>
                <a:cubicBezTo>
                  <a:pt x="4863097" y="6473704"/>
                  <a:pt x="4781857" y="6392461"/>
                  <a:pt x="4781857" y="6292242"/>
                </a:cubicBezTo>
                <a:cubicBezTo>
                  <a:pt x="4781857" y="6192023"/>
                  <a:pt x="4863097" y="6110780"/>
                  <a:pt x="4963317" y="6110780"/>
                </a:cubicBezTo>
                <a:close/>
                <a:moveTo>
                  <a:pt x="4006945" y="6110780"/>
                </a:moveTo>
                <a:cubicBezTo>
                  <a:pt x="4107165" y="6110780"/>
                  <a:pt x="4188409" y="6192023"/>
                  <a:pt x="4188409" y="6292242"/>
                </a:cubicBezTo>
                <a:cubicBezTo>
                  <a:pt x="4188409" y="6392461"/>
                  <a:pt x="4107165" y="6473704"/>
                  <a:pt x="4006945" y="6473704"/>
                </a:cubicBezTo>
                <a:cubicBezTo>
                  <a:pt x="3906729" y="6473704"/>
                  <a:pt x="3825485" y="6392461"/>
                  <a:pt x="3825485" y="6292242"/>
                </a:cubicBezTo>
                <a:cubicBezTo>
                  <a:pt x="3825485" y="6192023"/>
                  <a:pt x="3906729" y="6110780"/>
                  <a:pt x="4006945" y="6110780"/>
                </a:cubicBezTo>
                <a:close/>
                <a:moveTo>
                  <a:pt x="3050577" y="6110780"/>
                </a:moveTo>
                <a:cubicBezTo>
                  <a:pt x="3150793" y="6110780"/>
                  <a:pt x="3232037" y="6192023"/>
                  <a:pt x="3232037" y="6292242"/>
                </a:cubicBezTo>
                <a:cubicBezTo>
                  <a:pt x="3232037" y="6392461"/>
                  <a:pt x="3150793" y="6473704"/>
                  <a:pt x="3050577" y="6473704"/>
                </a:cubicBezTo>
                <a:cubicBezTo>
                  <a:pt x="2950357" y="6473704"/>
                  <a:pt x="2869113" y="6392461"/>
                  <a:pt x="2869113" y="6292242"/>
                </a:cubicBezTo>
                <a:cubicBezTo>
                  <a:pt x="2869113" y="6192023"/>
                  <a:pt x="2950357" y="6110780"/>
                  <a:pt x="3050577" y="6110780"/>
                </a:cubicBezTo>
                <a:close/>
                <a:moveTo>
                  <a:pt x="2094205" y="6110780"/>
                </a:moveTo>
                <a:cubicBezTo>
                  <a:pt x="2194425" y="6110780"/>
                  <a:pt x="2275665" y="6192023"/>
                  <a:pt x="2275665" y="6292242"/>
                </a:cubicBezTo>
                <a:cubicBezTo>
                  <a:pt x="2275665" y="6392461"/>
                  <a:pt x="2194425" y="6473704"/>
                  <a:pt x="2094205" y="6473704"/>
                </a:cubicBezTo>
                <a:cubicBezTo>
                  <a:pt x="1993985" y="6473704"/>
                  <a:pt x="1912741" y="6392461"/>
                  <a:pt x="1912741" y="6292242"/>
                </a:cubicBezTo>
                <a:cubicBezTo>
                  <a:pt x="1912741" y="6192023"/>
                  <a:pt x="1993985" y="6110780"/>
                  <a:pt x="2094205" y="6110780"/>
                </a:cubicBezTo>
                <a:close/>
                <a:moveTo>
                  <a:pt x="1137833" y="6110780"/>
                </a:moveTo>
                <a:cubicBezTo>
                  <a:pt x="1238052" y="6110780"/>
                  <a:pt x="1319295" y="6192023"/>
                  <a:pt x="1319295" y="6292242"/>
                </a:cubicBezTo>
                <a:cubicBezTo>
                  <a:pt x="1319295" y="6392461"/>
                  <a:pt x="1238052" y="6473704"/>
                  <a:pt x="1137833" y="6473704"/>
                </a:cubicBezTo>
                <a:cubicBezTo>
                  <a:pt x="1037614" y="6473704"/>
                  <a:pt x="956371" y="6392461"/>
                  <a:pt x="956371" y="6292242"/>
                </a:cubicBezTo>
                <a:cubicBezTo>
                  <a:pt x="956371" y="6192023"/>
                  <a:pt x="1037614" y="6110780"/>
                  <a:pt x="1137833" y="6110780"/>
                </a:cubicBezTo>
                <a:close/>
                <a:moveTo>
                  <a:pt x="181462" y="6110780"/>
                </a:moveTo>
                <a:cubicBezTo>
                  <a:pt x="281681" y="6110780"/>
                  <a:pt x="362924" y="6192023"/>
                  <a:pt x="362924" y="6292242"/>
                </a:cubicBezTo>
                <a:cubicBezTo>
                  <a:pt x="362924" y="6392461"/>
                  <a:pt x="281681" y="6473704"/>
                  <a:pt x="181462" y="6473704"/>
                </a:cubicBezTo>
                <a:cubicBezTo>
                  <a:pt x="81243" y="6473704"/>
                  <a:pt x="0" y="6392461"/>
                  <a:pt x="0" y="6292242"/>
                </a:cubicBezTo>
                <a:cubicBezTo>
                  <a:pt x="0" y="6192023"/>
                  <a:pt x="81243" y="6110780"/>
                  <a:pt x="181462" y="6110780"/>
                </a:cubicBezTo>
                <a:close/>
                <a:moveTo>
                  <a:pt x="6876061" y="5237814"/>
                </a:moveTo>
                <a:cubicBezTo>
                  <a:pt x="6976277" y="5237814"/>
                  <a:pt x="7057521" y="5319057"/>
                  <a:pt x="7057521" y="5419276"/>
                </a:cubicBezTo>
                <a:cubicBezTo>
                  <a:pt x="7057521" y="5519495"/>
                  <a:pt x="6976277" y="5600738"/>
                  <a:pt x="6876061" y="5600738"/>
                </a:cubicBezTo>
                <a:cubicBezTo>
                  <a:pt x="6775841" y="5600738"/>
                  <a:pt x="6694597" y="5519495"/>
                  <a:pt x="6694597" y="5419276"/>
                </a:cubicBezTo>
                <a:cubicBezTo>
                  <a:pt x="6694597" y="5319057"/>
                  <a:pt x="6775841" y="5237814"/>
                  <a:pt x="6876061" y="5237814"/>
                </a:cubicBezTo>
                <a:close/>
                <a:moveTo>
                  <a:pt x="5919689" y="5237814"/>
                </a:moveTo>
                <a:cubicBezTo>
                  <a:pt x="6019909" y="5237814"/>
                  <a:pt x="6101149" y="5319057"/>
                  <a:pt x="6101149" y="5419276"/>
                </a:cubicBezTo>
                <a:cubicBezTo>
                  <a:pt x="6101149" y="5519495"/>
                  <a:pt x="6019909" y="5600738"/>
                  <a:pt x="5919689" y="5600738"/>
                </a:cubicBezTo>
                <a:cubicBezTo>
                  <a:pt x="5819469" y="5600738"/>
                  <a:pt x="5738225" y="5519495"/>
                  <a:pt x="5738225" y="5419276"/>
                </a:cubicBezTo>
                <a:cubicBezTo>
                  <a:pt x="5738225" y="5319057"/>
                  <a:pt x="5819469" y="5237814"/>
                  <a:pt x="5919689" y="5237814"/>
                </a:cubicBezTo>
                <a:close/>
                <a:moveTo>
                  <a:pt x="4963317" y="5237814"/>
                </a:moveTo>
                <a:cubicBezTo>
                  <a:pt x="5063537" y="5237814"/>
                  <a:pt x="5144781" y="5319057"/>
                  <a:pt x="5144781" y="5419276"/>
                </a:cubicBezTo>
                <a:cubicBezTo>
                  <a:pt x="5144781" y="5519495"/>
                  <a:pt x="5063537" y="5600738"/>
                  <a:pt x="4963317" y="5600738"/>
                </a:cubicBezTo>
                <a:cubicBezTo>
                  <a:pt x="4863097" y="5600738"/>
                  <a:pt x="4781857" y="5519495"/>
                  <a:pt x="4781857" y="5419276"/>
                </a:cubicBezTo>
                <a:cubicBezTo>
                  <a:pt x="4781857" y="5319057"/>
                  <a:pt x="4863097" y="5237814"/>
                  <a:pt x="4963317" y="5237814"/>
                </a:cubicBezTo>
                <a:close/>
                <a:moveTo>
                  <a:pt x="4006945" y="5237814"/>
                </a:moveTo>
                <a:cubicBezTo>
                  <a:pt x="4107165" y="5237814"/>
                  <a:pt x="4188409" y="5319057"/>
                  <a:pt x="4188409" y="5419276"/>
                </a:cubicBezTo>
                <a:cubicBezTo>
                  <a:pt x="4188409" y="5519495"/>
                  <a:pt x="4107165" y="5600738"/>
                  <a:pt x="4006945" y="5600738"/>
                </a:cubicBezTo>
                <a:cubicBezTo>
                  <a:pt x="3906729" y="5600738"/>
                  <a:pt x="3825485" y="5519495"/>
                  <a:pt x="3825485" y="5419276"/>
                </a:cubicBezTo>
                <a:cubicBezTo>
                  <a:pt x="3825485" y="5319057"/>
                  <a:pt x="3906729" y="5237814"/>
                  <a:pt x="4006945" y="5237814"/>
                </a:cubicBezTo>
                <a:close/>
                <a:moveTo>
                  <a:pt x="3050577" y="5237814"/>
                </a:moveTo>
                <a:cubicBezTo>
                  <a:pt x="3150793" y="5237814"/>
                  <a:pt x="3232037" y="5319057"/>
                  <a:pt x="3232037" y="5419276"/>
                </a:cubicBezTo>
                <a:cubicBezTo>
                  <a:pt x="3232037" y="5519495"/>
                  <a:pt x="3150793" y="5600738"/>
                  <a:pt x="3050577" y="5600738"/>
                </a:cubicBezTo>
                <a:cubicBezTo>
                  <a:pt x="2950357" y="5600738"/>
                  <a:pt x="2869113" y="5519495"/>
                  <a:pt x="2869113" y="5419276"/>
                </a:cubicBezTo>
                <a:cubicBezTo>
                  <a:pt x="2869113" y="5319057"/>
                  <a:pt x="2950357" y="5237814"/>
                  <a:pt x="3050577" y="5237814"/>
                </a:cubicBezTo>
                <a:close/>
                <a:moveTo>
                  <a:pt x="2094205" y="5237814"/>
                </a:moveTo>
                <a:cubicBezTo>
                  <a:pt x="2194425" y="5237814"/>
                  <a:pt x="2275665" y="5319057"/>
                  <a:pt x="2275665" y="5419276"/>
                </a:cubicBezTo>
                <a:cubicBezTo>
                  <a:pt x="2275665" y="5519495"/>
                  <a:pt x="2194425" y="5600738"/>
                  <a:pt x="2094205" y="5600738"/>
                </a:cubicBezTo>
                <a:cubicBezTo>
                  <a:pt x="1993985" y="5600738"/>
                  <a:pt x="1912741" y="5519495"/>
                  <a:pt x="1912741" y="5419276"/>
                </a:cubicBezTo>
                <a:cubicBezTo>
                  <a:pt x="1912741" y="5319057"/>
                  <a:pt x="1993985" y="5237814"/>
                  <a:pt x="2094205" y="5237814"/>
                </a:cubicBezTo>
                <a:close/>
                <a:moveTo>
                  <a:pt x="1137833" y="5237814"/>
                </a:moveTo>
                <a:cubicBezTo>
                  <a:pt x="1238052" y="5237814"/>
                  <a:pt x="1319295" y="5319057"/>
                  <a:pt x="1319295" y="5419276"/>
                </a:cubicBezTo>
                <a:cubicBezTo>
                  <a:pt x="1319295" y="5519495"/>
                  <a:pt x="1238052" y="5600738"/>
                  <a:pt x="1137833" y="5600738"/>
                </a:cubicBezTo>
                <a:cubicBezTo>
                  <a:pt x="1037614" y="5600738"/>
                  <a:pt x="956371" y="5519495"/>
                  <a:pt x="956371" y="5419276"/>
                </a:cubicBezTo>
                <a:cubicBezTo>
                  <a:pt x="956371" y="5319057"/>
                  <a:pt x="1037614" y="5237814"/>
                  <a:pt x="1137833" y="5237814"/>
                </a:cubicBezTo>
                <a:close/>
                <a:moveTo>
                  <a:pt x="181462" y="5237814"/>
                </a:moveTo>
                <a:cubicBezTo>
                  <a:pt x="281681" y="5237814"/>
                  <a:pt x="362924" y="5319057"/>
                  <a:pt x="362924" y="5419276"/>
                </a:cubicBezTo>
                <a:cubicBezTo>
                  <a:pt x="362924" y="5519495"/>
                  <a:pt x="281681" y="5600738"/>
                  <a:pt x="181462" y="5600738"/>
                </a:cubicBezTo>
                <a:cubicBezTo>
                  <a:pt x="81243" y="5600738"/>
                  <a:pt x="0" y="5519495"/>
                  <a:pt x="0" y="5419276"/>
                </a:cubicBezTo>
                <a:cubicBezTo>
                  <a:pt x="0" y="5319057"/>
                  <a:pt x="81243" y="5237814"/>
                  <a:pt x="181462" y="5237814"/>
                </a:cubicBezTo>
                <a:close/>
                <a:moveTo>
                  <a:pt x="6876061" y="4364845"/>
                </a:moveTo>
                <a:cubicBezTo>
                  <a:pt x="6976277" y="4364845"/>
                  <a:pt x="7057521" y="4446088"/>
                  <a:pt x="7057521" y="4546307"/>
                </a:cubicBezTo>
                <a:cubicBezTo>
                  <a:pt x="7057521" y="4646526"/>
                  <a:pt x="6976277" y="4727769"/>
                  <a:pt x="6876061" y="4727769"/>
                </a:cubicBezTo>
                <a:cubicBezTo>
                  <a:pt x="6775841" y="4727769"/>
                  <a:pt x="6694597" y="4646526"/>
                  <a:pt x="6694597" y="4546307"/>
                </a:cubicBezTo>
                <a:cubicBezTo>
                  <a:pt x="6694597" y="4446088"/>
                  <a:pt x="6775841" y="4364845"/>
                  <a:pt x="6876061" y="4364845"/>
                </a:cubicBezTo>
                <a:close/>
                <a:moveTo>
                  <a:pt x="5919689" y="4364845"/>
                </a:moveTo>
                <a:cubicBezTo>
                  <a:pt x="6019909" y="4364845"/>
                  <a:pt x="6101149" y="4446088"/>
                  <a:pt x="6101149" y="4546307"/>
                </a:cubicBezTo>
                <a:cubicBezTo>
                  <a:pt x="6101149" y="4646526"/>
                  <a:pt x="6019909" y="4727769"/>
                  <a:pt x="5919689" y="4727769"/>
                </a:cubicBezTo>
                <a:cubicBezTo>
                  <a:pt x="5819469" y="4727769"/>
                  <a:pt x="5738225" y="4646526"/>
                  <a:pt x="5738225" y="4546307"/>
                </a:cubicBezTo>
                <a:cubicBezTo>
                  <a:pt x="5738225" y="4446088"/>
                  <a:pt x="5819469" y="4364845"/>
                  <a:pt x="5919689" y="4364845"/>
                </a:cubicBezTo>
                <a:close/>
                <a:moveTo>
                  <a:pt x="4963317" y="4364845"/>
                </a:moveTo>
                <a:cubicBezTo>
                  <a:pt x="5063537" y="4364845"/>
                  <a:pt x="5144781" y="4446088"/>
                  <a:pt x="5144781" y="4546307"/>
                </a:cubicBezTo>
                <a:cubicBezTo>
                  <a:pt x="5144781" y="4646526"/>
                  <a:pt x="5063537" y="4727769"/>
                  <a:pt x="4963317" y="4727769"/>
                </a:cubicBezTo>
                <a:cubicBezTo>
                  <a:pt x="4863097" y="4727769"/>
                  <a:pt x="4781857" y="4646526"/>
                  <a:pt x="4781857" y="4546307"/>
                </a:cubicBezTo>
                <a:cubicBezTo>
                  <a:pt x="4781857" y="4446088"/>
                  <a:pt x="4863097" y="4364845"/>
                  <a:pt x="4963317" y="4364845"/>
                </a:cubicBezTo>
                <a:close/>
                <a:moveTo>
                  <a:pt x="4006945" y="4364845"/>
                </a:moveTo>
                <a:cubicBezTo>
                  <a:pt x="4107165" y="4364845"/>
                  <a:pt x="4188409" y="4446088"/>
                  <a:pt x="4188409" y="4546307"/>
                </a:cubicBezTo>
                <a:cubicBezTo>
                  <a:pt x="4188409" y="4646526"/>
                  <a:pt x="4107165" y="4727769"/>
                  <a:pt x="4006945" y="4727769"/>
                </a:cubicBezTo>
                <a:cubicBezTo>
                  <a:pt x="3906729" y="4727769"/>
                  <a:pt x="3825485" y="4646526"/>
                  <a:pt x="3825485" y="4546307"/>
                </a:cubicBezTo>
                <a:cubicBezTo>
                  <a:pt x="3825485" y="4446088"/>
                  <a:pt x="3906729" y="4364845"/>
                  <a:pt x="4006945" y="4364845"/>
                </a:cubicBezTo>
                <a:close/>
                <a:moveTo>
                  <a:pt x="3050577" y="4364845"/>
                </a:moveTo>
                <a:cubicBezTo>
                  <a:pt x="3150793" y="4364845"/>
                  <a:pt x="3232037" y="4446088"/>
                  <a:pt x="3232037" y="4546307"/>
                </a:cubicBezTo>
                <a:cubicBezTo>
                  <a:pt x="3232037" y="4646526"/>
                  <a:pt x="3150793" y="4727769"/>
                  <a:pt x="3050577" y="4727769"/>
                </a:cubicBezTo>
                <a:cubicBezTo>
                  <a:pt x="2950357" y="4727769"/>
                  <a:pt x="2869113" y="4646526"/>
                  <a:pt x="2869113" y="4546307"/>
                </a:cubicBezTo>
                <a:cubicBezTo>
                  <a:pt x="2869113" y="4446088"/>
                  <a:pt x="2950357" y="4364845"/>
                  <a:pt x="3050577" y="4364845"/>
                </a:cubicBezTo>
                <a:close/>
                <a:moveTo>
                  <a:pt x="2094205" y="4364845"/>
                </a:moveTo>
                <a:cubicBezTo>
                  <a:pt x="2194425" y="4364845"/>
                  <a:pt x="2275665" y="4446088"/>
                  <a:pt x="2275665" y="4546307"/>
                </a:cubicBezTo>
                <a:cubicBezTo>
                  <a:pt x="2275665" y="4646526"/>
                  <a:pt x="2194425" y="4727769"/>
                  <a:pt x="2094205" y="4727769"/>
                </a:cubicBezTo>
                <a:cubicBezTo>
                  <a:pt x="1993985" y="4727769"/>
                  <a:pt x="1912741" y="4646526"/>
                  <a:pt x="1912741" y="4546307"/>
                </a:cubicBezTo>
                <a:cubicBezTo>
                  <a:pt x="1912741" y="4446088"/>
                  <a:pt x="1993985" y="4364845"/>
                  <a:pt x="2094205" y="4364845"/>
                </a:cubicBezTo>
                <a:close/>
                <a:moveTo>
                  <a:pt x="1137833" y="4364845"/>
                </a:moveTo>
                <a:cubicBezTo>
                  <a:pt x="1238052" y="4364845"/>
                  <a:pt x="1319295" y="4446088"/>
                  <a:pt x="1319295" y="4546307"/>
                </a:cubicBezTo>
                <a:cubicBezTo>
                  <a:pt x="1319295" y="4646526"/>
                  <a:pt x="1238052" y="4727769"/>
                  <a:pt x="1137833" y="4727769"/>
                </a:cubicBezTo>
                <a:cubicBezTo>
                  <a:pt x="1037614" y="4727769"/>
                  <a:pt x="956371" y="4646526"/>
                  <a:pt x="956371" y="4546307"/>
                </a:cubicBezTo>
                <a:cubicBezTo>
                  <a:pt x="956371" y="4446088"/>
                  <a:pt x="1037614" y="4364845"/>
                  <a:pt x="1137833" y="4364845"/>
                </a:cubicBezTo>
                <a:close/>
                <a:moveTo>
                  <a:pt x="181462" y="4364845"/>
                </a:moveTo>
                <a:cubicBezTo>
                  <a:pt x="281681" y="4364845"/>
                  <a:pt x="362924" y="4446088"/>
                  <a:pt x="362924" y="4546307"/>
                </a:cubicBezTo>
                <a:cubicBezTo>
                  <a:pt x="362924" y="4646526"/>
                  <a:pt x="281681" y="4727769"/>
                  <a:pt x="181462" y="4727769"/>
                </a:cubicBezTo>
                <a:cubicBezTo>
                  <a:pt x="81243" y="4727769"/>
                  <a:pt x="0" y="4646526"/>
                  <a:pt x="0" y="4546307"/>
                </a:cubicBezTo>
                <a:cubicBezTo>
                  <a:pt x="0" y="4446088"/>
                  <a:pt x="81243" y="4364845"/>
                  <a:pt x="181462" y="4364845"/>
                </a:cubicBezTo>
                <a:close/>
                <a:moveTo>
                  <a:pt x="6876061" y="3491876"/>
                </a:moveTo>
                <a:cubicBezTo>
                  <a:pt x="6976277" y="3491876"/>
                  <a:pt x="7057521" y="3573119"/>
                  <a:pt x="7057521" y="3673338"/>
                </a:cubicBezTo>
                <a:cubicBezTo>
                  <a:pt x="7057521" y="3773557"/>
                  <a:pt x="6976277" y="3854800"/>
                  <a:pt x="6876061" y="3854800"/>
                </a:cubicBezTo>
                <a:cubicBezTo>
                  <a:pt x="6775841" y="3854800"/>
                  <a:pt x="6694597" y="3773557"/>
                  <a:pt x="6694597" y="3673338"/>
                </a:cubicBezTo>
                <a:cubicBezTo>
                  <a:pt x="6694597" y="3573119"/>
                  <a:pt x="6775841" y="3491876"/>
                  <a:pt x="6876061" y="3491876"/>
                </a:cubicBezTo>
                <a:close/>
                <a:moveTo>
                  <a:pt x="5919689" y="3491876"/>
                </a:moveTo>
                <a:cubicBezTo>
                  <a:pt x="6019909" y="3491876"/>
                  <a:pt x="6101149" y="3573119"/>
                  <a:pt x="6101149" y="3673338"/>
                </a:cubicBezTo>
                <a:cubicBezTo>
                  <a:pt x="6101149" y="3773557"/>
                  <a:pt x="6019909" y="3854800"/>
                  <a:pt x="5919689" y="3854800"/>
                </a:cubicBezTo>
                <a:cubicBezTo>
                  <a:pt x="5819469" y="3854800"/>
                  <a:pt x="5738225" y="3773557"/>
                  <a:pt x="5738225" y="3673338"/>
                </a:cubicBezTo>
                <a:cubicBezTo>
                  <a:pt x="5738225" y="3573119"/>
                  <a:pt x="5819469" y="3491876"/>
                  <a:pt x="5919689" y="3491876"/>
                </a:cubicBezTo>
                <a:close/>
                <a:moveTo>
                  <a:pt x="4963317" y="3491876"/>
                </a:moveTo>
                <a:cubicBezTo>
                  <a:pt x="5063537" y="3491876"/>
                  <a:pt x="5144781" y="3573119"/>
                  <a:pt x="5144781" y="3673338"/>
                </a:cubicBezTo>
                <a:cubicBezTo>
                  <a:pt x="5144781" y="3773557"/>
                  <a:pt x="5063537" y="3854800"/>
                  <a:pt x="4963317" y="3854800"/>
                </a:cubicBezTo>
                <a:cubicBezTo>
                  <a:pt x="4863097" y="3854800"/>
                  <a:pt x="4781857" y="3773557"/>
                  <a:pt x="4781857" y="3673338"/>
                </a:cubicBezTo>
                <a:cubicBezTo>
                  <a:pt x="4781857" y="3573119"/>
                  <a:pt x="4863097" y="3491876"/>
                  <a:pt x="4963317" y="3491876"/>
                </a:cubicBezTo>
                <a:close/>
                <a:moveTo>
                  <a:pt x="4006945" y="3491876"/>
                </a:moveTo>
                <a:cubicBezTo>
                  <a:pt x="4107165" y="3491876"/>
                  <a:pt x="4188409" y="3573119"/>
                  <a:pt x="4188409" y="3673338"/>
                </a:cubicBezTo>
                <a:cubicBezTo>
                  <a:pt x="4188409" y="3773557"/>
                  <a:pt x="4107165" y="3854800"/>
                  <a:pt x="4006945" y="3854800"/>
                </a:cubicBezTo>
                <a:cubicBezTo>
                  <a:pt x="3906729" y="3854800"/>
                  <a:pt x="3825485" y="3773557"/>
                  <a:pt x="3825485" y="3673338"/>
                </a:cubicBezTo>
                <a:cubicBezTo>
                  <a:pt x="3825485" y="3573119"/>
                  <a:pt x="3906729" y="3491876"/>
                  <a:pt x="4006945" y="3491876"/>
                </a:cubicBezTo>
                <a:close/>
                <a:moveTo>
                  <a:pt x="3050577" y="3491876"/>
                </a:moveTo>
                <a:cubicBezTo>
                  <a:pt x="3150793" y="3491876"/>
                  <a:pt x="3232037" y="3573119"/>
                  <a:pt x="3232037" y="3673338"/>
                </a:cubicBezTo>
                <a:cubicBezTo>
                  <a:pt x="3232037" y="3773557"/>
                  <a:pt x="3150793" y="3854800"/>
                  <a:pt x="3050577" y="3854800"/>
                </a:cubicBezTo>
                <a:cubicBezTo>
                  <a:pt x="2950357" y="3854800"/>
                  <a:pt x="2869113" y="3773557"/>
                  <a:pt x="2869113" y="3673338"/>
                </a:cubicBezTo>
                <a:cubicBezTo>
                  <a:pt x="2869113" y="3573119"/>
                  <a:pt x="2950357" y="3491876"/>
                  <a:pt x="3050577" y="3491876"/>
                </a:cubicBezTo>
                <a:close/>
                <a:moveTo>
                  <a:pt x="2094205" y="3491876"/>
                </a:moveTo>
                <a:cubicBezTo>
                  <a:pt x="2194425" y="3491876"/>
                  <a:pt x="2275665" y="3573119"/>
                  <a:pt x="2275665" y="3673338"/>
                </a:cubicBezTo>
                <a:cubicBezTo>
                  <a:pt x="2275665" y="3773557"/>
                  <a:pt x="2194425" y="3854800"/>
                  <a:pt x="2094205" y="3854800"/>
                </a:cubicBezTo>
                <a:cubicBezTo>
                  <a:pt x="1993985" y="3854800"/>
                  <a:pt x="1912741" y="3773557"/>
                  <a:pt x="1912741" y="3673338"/>
                </a:cubicBezTo>
                <a:cubicBezTo>
                  <a:pt x="1912741" y="3573119"/>
                  <a:pt x="1993985" y="3491876"/>
                  <a:pt x="2094205" y="3491876"/>
                </a:cubicBezTo>
                <a:close/>
                <a:moveTo>
                  <a:pt x="1137833" y="3491876"/>
                </a:moveTo>
                <a:cubicBezTo>
                  <a:pt x="1238052" y="3491876"/>
                  <a:pt x="1319295" y="3573119"/>
                  <a:pt x="1319295" y="3673338"/>
                </a:cubicBezTo>
                <a:cubicBezTo>
                  <a:pt x="1319295" y="3773557"/>
                  <a:pt x="1238052" y="3854800"/>
                  <a:pt x="1137833" y="3854800"/>
                </a:cubicBezTo>
                <a:cubicBezTo>
                  <a:pt x="1037614" y="3854800"/>
                  <a:pt x="956371" y="3773557"/>
                  <a:pt x="956371" y="3673338"/>
                </a:cubicBezTo>
                <a:cubicBezTo>
                  <a:pt x="956371" y="3573119"/>
                  <a:pt x="1037614" y="3491876"/>
                  <a:pt x="1137833" y="3491876"/>
                </a:cubicBezTo>
                <a:close/>
                <a:moveTo>
                  <a:pt x="181462" y="3491876"/>
                </a:moveTo>
                <a:cubicBezTo>
                  <a:pt x="281681" y="3491876"/>
                  <a:pt x="362924" y="3573119"/>
                  <a:pt x="362924" y="3673338"/>
                </a:cubicBezTo>
                <a:cubicBezTo>
                  <a:pt x="362924" y="3773557"/>
                  <a:pt x="281681" y="3854800"/>
                  <a:pt x="181462" y="3854800"/>
                </a:cubicBezTo>
                <a:cubicBezTo>
                  <a:pt x="81243" y="3854800"/>
                  <a:pt x="0" y="3773557"/>
                  <a:pt x="0" y="3673338"/>
                </a:cubicBezTo>
                <a:cubicBezTo>
                  <a:pt x="0" y="3573119"/>
                  <a:pt x="81243" y="3491876"/>
                  <a:pt x="181462" y="3491876"/>
                </a:cubicBezTo>
                <a:close/>
                <a:moveTo>
                  <a:pt x="6876061" y="2618907"/>
                </a:moveTo>
                <a:cubicBezTo>
                  <a:pt x="6976277" y="2618907"/>
                  <a:pt x="7057521" y="2700150"/>
                  <a:pt x="7057521" y="2800369"/>
                </a:cubicBezTo>
                <a:cubicBezTo>
                  <a:pt x="7057521" y="2900588"/>
                  <a:pt x="6976277" y="2981831"/>
                  <a:pt x="6876061" y="2981831"/>
                </a:cubicBezTo>
                <a:cubicBezTo>
                  <a:pt x="6775841" y="2981831"/>
                  <a:pt x="6694597" y="2900588"/>
                  <a:pt x="6694597" y="2800369"/>
                </a:cubicBezTo>
                <a:cubicBezTo>
                  <a:pt x="6694597" y="2700150"/>
                  <a:pt x="6775841" y="2618907"/>
                  <a:pt x="6876061" y="2618907"/>
                </a:cubicBezTo>
                <a:close/>
                <a:moveTo>
                  <a:pt x="5919689" y="2618907"/>
                </a:moveTo>
                <a:cubicBezTo>
                  <a:pt x="6019909" y="2618907"/>
                  <a:pt x="6101149" y="2700150"/>
                  <a:pt x="6101149" y="2800369"/>
                </a:cubicBezTo>
                <a:cubicBezTo>
                  <a:pt x="6101149" y="2900588"/>
                  <a:pt x="6019909" y="2981831"/>
                  <a:pt x="5919689" y="2981831"/>
                </a:cubicBezTo>
                <a:cubicBezTo>
                  <a:pt x="5819469" y="2981831"/>
                  <a:pt x="5738225" y="2900588"/>
                  <a:pt x="5738225" y="2800369"/>
                </a:cubicBezTo>
                <a:cubicBezTo>
                  <a:pt x="5738225" y="2700150"/>
                  <a:pt x="5819469" y="2618907"/>
                  <a:pt x="5919689" y="2618907"/>
                </a:cubicBezTo>
                <a:close/>
                <a:moveTo>
                  <a:pt x="4963317" y="2618907"/>
                </a:moveTo>
                <a:cubicBezTo>
                  <a:pt x="5063537" y="2618907"/>
                  <a:pt x="5144781" y="2700150"/>
                  <a:pt x="5144781" y="2800369"/>
                </a:cubicBezTo>
                <a:cubicBezTo>
                  <a:pt x="5144781" y="2900588"/>
                  <a:pt x="5063537" y="2981831"/>
                  <a:pt x="4963317" y="2981831"/>
                </a:cubicBezTo>
                <a:cubicBezTo>
                  <a:pt x="4863097" y="2981831"/>
                  <a:pt x="4781857" y="2900588"/>
                  <a:pt x="4781857" y="2800369"/>
                </a:cubicBezTo>
                <a:cubicBezTo>
                  <a:pt x="4781857" y="2700150"/>
                  <a:pt x="4863097" y="2618907"/>
                  <a:pt x="4963317" y="2618907"/>
                </a:cubicBezTo>
                <a:close/>
                <a:moveTo>
                  <a:pt x="4006945" y="2618907"/>
                </a:moveTo>
                <a:cubicBezTo>
                  <a:pt x="4107165" y="2618907"/>
                  <a:pt x="4188409" y="2700150"/>
                  <a:pt x="4188409" y="2800369"/>
                </a:cubicBezTo>
                <a:cubicBezTo>
                  <a:pt x="4188409" y="2900588"/>
                  <a:pt x="4107165" y="2981831"/>
                  <a:pt x="4006945" y="2981831"/>
                </a:cubicBezTo>
                <a:cubicBezTo>
                  <a:pt x="3906729" y="2981831"/>
                  <a:pt x="3825485" y="2900588"/>
                  <a:pt x="3825485" y="2800369"/>
                </a:cubicBezTo>
                <a:cubicBezTo>
                  <a:pt x="3825485" y="2700150"/>
                  <a:pt x="3906729" y="2618907"/>
                  <a:pt x="4006945" y="2618907"/>
                </a:cubicBezTo>
                <a:close/>
                <a:moveTo>
                  <a:pt x="3050577" y="2618907"/>
                </a:moveTo>
                <a:cubicBezTo>
                  <a:pt x="3150793" y="2618907"/>
                  <a:pt x="3232037" y="2700150"/>
                  <a:pt x="3232037" y="2800369"/>
                </a:cubicBezTo>
                <a:cubicBezTo>
                  <a:pt x="3232037" y="2900588"/>
                  <a:pt x="3150793" y="2981831"/>
                  <a:pt x="3050577" y="2981831"/>
                </a:cubicBezTo>
                <a:cubicBezTo>
                  <a:pt x="2950357" y="2981831"/>
                  <a:pt x="2869113" y="2900588"/>
                  <a:pt x="2869113" y="2800369"/>
                </a:cubicBezTo>
                <a:cubicBezTo>
                  <a:pt x="2869113" y="2700150"/>
                  <a:pt x="2950357" y="2618907"/>
                  <a:pt x="3050577" y="2618907"/>
                </a:cubicBezTo>
                <a:close/>
                <a:moveTo>
                  <a:pt x="2094205" y="2618907"/>
                </a:moveTo>
                <a:cubicBezTo>
                  <a:pt x="2194425" y="2618907"/>
                  <a:pt x="2275665" y="2700150"/>
                  <a:pt x="2275665" y="2800369"/>
                </a:cubicBezTo>
                <a:cubicBezTo>
                  <a:pt x="2275665" y="2900588"/>
                  <a:pt x="2194425" y="2981831"/>
                  <a:pt x="2094205" y="2981831"/>
                </a:cubicBezTo>
                <a:cubicBezTo>
                  <a:pt x="1993985" y="2981831"/>
                  <a:pt x="1912741" y="2900588"/>
                  <a:pt x="1912741" y="2800369"/>
                </a:cubicBezTo>
                <a:cubicBezTo>
                  <a:pt x="1912741" y="2700150"/>
                  <a:pt x="1993985" y="2618907"/>
                  <a:pt x="2094205" y="2618907"/>
                </a:cubicBezTo>
                <a:close/>
                <a:moveTo>
                  <a:pt x="1137833" y="2618907"/>
                </a:moveTo>
                <a:cubicBezTo>
                  <a:pt x="1238052" y="2618907"/>
                  <a:pt x="1319295" y="2700150"/>
                  <a:pt x="1319295" y="2800369"/>
                </a:cubicBezTo>
                <a:cubicBezTo>
                  <a:pt x="1319295" y="2900588"/>
                  <a:pt x="1238052" y="2981831"/>
                  <a:pt x="1137833" y="2981831"/>
                </a:cubicBezTo>
                <a:cubicBezTo>
                  <a:pt x="1037614" y="2981831"/>
                  <a:pt x="956371" y="2900588"/>
                  <a:pt x="956371" y="2800369"/>
                </a:cubicBezTo>
                <a:cubicBezTo>
                  <a:pt x="956371" y="2700150"/>
                  <a:pt x="1037614" y="2618907"/>
                  <a:pt x="1137833" y="2618907"/>
                </a:cubicBezTo>
                <a:close/>
                <a:moveTo>
                  <a:pt x="181462" y="2618907"/>
                </a:moveTo>
                <a:cubicBezTo>
                  <a:pt x="281681" y="2618907"/>
                  <a:pt x="362924" y="2700150"/>
                  <a:pt x="362924" y="2800369"/>
                </a:cubicBezTo>
                <a:cubicBezTo>
                  <a:pt x="362924" y="2900588"/>
                  <a:pt x="281681" y="2981831"/>
                  <a:pt x="181462" y="2981831"/>
                </a:cubicBezTo>
                <a:cubicBezTo>
                  <a:pt x="81243" y="2981831"/>
                  <a:pt x="0" y="2900588"/>
                  <a:pt x="0" y="2800369"/>
                </a:cubicBezTo>
                <a:cubicBezTo>
                  <a:pt x="0" y="2700150"/>
                  <a:pt x="81243" y="2618907"/>
                  <a:pt x="181462" y="2618907"/>
                </a:cubicBezTo>
                <a:close/>
                <a:moveTo>
                  <a:pt x="6876061" y="1745938"/>
                </a:moveTo>
                <a:cubicBezTo>
                  <a:pt x="6976277" y="1745938"/>
                  <a:pt x="7057521" y="1827181"/>
                  <a:pt x="7057521" y="1927400"/>
                </a:cubicBezTo>
                <a:cubicBezTo>
                  <a:pt x="7057521" y="2027619"/>
                  <a:pt x="6976277" y="2108862"/>
                  <a:pt x="6876061" y="2108862"/>
                </a:cubicBezTo>
                <a:cubicBezTo>
                  <a:pt x="6775841" y="2108862"/>
                  <a:pt x="6694597" y="2027619"/>
                  <a:pt x="6694597" y="1927400"/>
                </a:cubicBezTo>
                <a:cubicBezTo>
                  <a:pt x="6694597" y="1827181"/>
                  <a:pt x="6775841" y="1745938"/>
                  <a:pt x="6876061" y="1745938"/>
                </a:cubicBezTo>
                <a:close/>
                <a:moveTo>
                  <a:pt x="5919689" y="1745938"/>
                </a:moveTo>
                <a:cubicBezTo>
                  <a:pt x="6019909" y="1745938"/>
                  <a:pt x="6101149" y="1827181"/>
                  <a:pt x="6101149" y="1927400"/>
                </a:cubicBezTo>
                <a:cubicBezTo>
                  <a:pt x="6101149" y="2027619"/>
                  <a:pt x="6019909" y="2108862"/>
                  <a:pt x="5919689" y="2108862"/>
                </a:cubicBezTo>
                <a:cubicBezTo>
                  <a:pt x="5819469" y="2108862"/>
                  <a:pt x="5738225" y="2027619"/>
                  <a:pt x="5738225" y="1927400"/>
                </a:cubicBezTo>
                <a:cubicBezTo>
                  <a:pt x="5738225" y="1827181"/>
                  <a:pt x="5819469" y="1745938"/>
                  <a:pt x="5919689" y="1745938"/>
                </a:cubicBezTo>
                <a:close/>
                <a:moveTo>
                  <a:pt x="4963317" y="1745938"/>
                </a:moveTo>
                <a:cubicBezTo>
                  <a:pt x="5063537" y="1745938"/>
                  <a:pt x="5144781" y="1827181"/>
                  <a:pt x="5144781" y="1927400"/>
                </a:cubicBezTo>
                <a:cubicBezTo>
                  <a:pt x="5144781" y="2027619"/>
                  <a:pt x="5063537" y="2108862"/>
                  <a:pt x="4963317" y="2108862"/>
                </a:cubicBezTo>
                <a:cubicBezTo>
                  <a:pt x="4863097" y="2108862"/>
                  <a:pt x="4781857" y="2027619"/>
                  <a:pt x="4781857" y="1927400"/>
                </a:cubicBezTo>
                <a:cubicBezTo>
                  <a:pt x="4781857" y="1827181"/>
                  <a:pt x="4863097" y="1745938"/>
                  <a:pt x="4963317" y="1745938"/>
                </a:cubicBezTo>
                <a:close/>
                <a:moveTo>
                  <a:pt x="4006945" y="1745938"/>
                </a:moveTo>
                <a:cubicBezTo>
                  <a:pt x="4107165" y="1745938"/>
                  <a:pt x="4188409" y="1827181"/>
                  <a:pt x="4188409" y="1927400"/>
                </a:cubicBezTo>
                <a:cubicBezTo>
                  <a:pt x="4188409" y="2027619"/>
                  <a:pt x="4107165" y="2108862"/>
                  <a:pt x="4006945" y="2108862"/>
                </a:cubicBezTo>
                <a:cubicBezTo>
                  <a:pt x="3906729" y="2108862"/>
                  <a:pt x="3825485" y="2027619"/>
                  <a:pt x="3825485" y="1927400"/>
                </a:cubicBezTo>
                <a:cubicBezTo>
                  <a:pt x="3825485" y="1827181"/>
                  <a:pt x="3906729" y="1745938"/>
                  <a:pt x="4006945" y="1745938"/>
                </a:cubicBezTo>
                <a:close/>
                <a:moveTo>
                  <a:pt x="3050577" y="1745938"/>
                </a:moveTo>
                <a:cubicBezTo>
                  <a:pt x="3150793" y="1745938"/>
                  <a:pt x="3232037" y="1827181"/>
                  <a:pt x="3232037" y="1927400"/>
                </a:cubicBezTo>
                <a:cubicBezTo>
                  <a:pt x="3232037" y="2027619"/>
                  <a:pt x="3150793" y="2108862"/>
                  <a:pt x="3050577" y="2108862"/>
                </a:cubicBezTo>
                <a:cubicBezTo>
                  <a:pt x="2950357" y="2108862"/>
                  <a:pt x="2869113" y="2027619"/>
                  <a:pt x="2869113" y="1927400"/>
                </a:cubicBezTo>
                <a:cubicBezTo>
                  <a:pt x="2869113" y="1827181"/>
                  <a:pt x="2950357" y="1745938"/>
                  <a:pt x="3050577" y="1745938"/>
                </a:cubicBezTo>
                <a:close/>
                <a:moveTo>
                  <a:pt x="2094205" y="1745938"/>
                </a:moveTo>
                <a:cubicBezTo>
                  <a:pt x="2194425" y="1745938"/>
                  <a:pt x="2275665" y="1827181"/>
                  <a:pt x="2275665" y="1927400"/>
                </a:cubicBezTo>
                <a:cubicBezTo>
                  <a:pt x="2275665" y="2027619"/>
                  <a:pt x="2194425" y="2108862"/>
                  <a:pt x="2094205" y="2108862"/>
                </a:cubicBezTo>
                <a:cubicBezTo>
                  <a:pt x="1993985" y="2108862"/>
                  <a:pt x="1912741" y="2027619"/>
                  <a:pt x="1912741" y="1927400"/>
                </a:cubicBezTo>
                <a:cubicBezTo>
                  <a:pt x="1912741" y="1827181"/>
                  <a:pt x="1993985" y="1745938"/>
                  <a:pt x="2094205" y="1745938"/>
                </a:cubicBezTo>
                <a:close/>
                <a:moveTo>
                  <a:pt x="1137833" y="1745938"/>
                </a:moveTo>
                <a:cubicBezTo>
                  <a:pt x="1238052" y="1745938"/>
                  <a:pt x="1319295" y="1827181"/>
                  <a:pt x="1319295" y="1927400"/>
                </a:cubicBezTo>
                <a:cubicBezTo>
                  <a:pt x="1319295" y="2027619"/>
                  <a:pt x="1238052" y="2108862"/>
                  <a:pt x="1137833" y="2108862"/>
                </a:cubicBezTo>
                <a:cubicBezTo>
                  <a:pt x="1037614" y="2108862"/>
                  <a:pt x="956371" y="2027619"/>
                  <a:pt x="956371" y="1927400"/>
                </a:cubicBezTo>
                <a:cubicBezTo>
                  <a:pt x="956371" y="1827181"/>
                  <a:pt x="1037614" y="1745938"/>
                  <a:pt x="1137833" y="1745938"/>
                </a:cubicBezTo>
                <a:close/>
                <a:moveTo>
                  <a:pt x="181462" y="1745938"/>
                </a:moveTo>
                <a:cubicBezTo>
                  <a:pt x="281681" y="1745938"/>
                  <a:pt x="362924" y="1827181"/>
                  <a:pt x="362924" y="1927400"/>
                </a:cubicBezTo>
                <a:cubicBezTo>
                  <a:pt x="362924" y="2027619"/>
                  <a:pt x="281681" y="2108862"/>
                  <a:pt x="181462" y="2108862"/>
                </a:cubicBezTo>
                <a:cubicBezTo>
                  <a:pt x="81243" y="2108862"/>
                  <a:pt x="0" y="2027619"/>
                  <a:pt x="0" y="1927400"/>
                </a:cubicBezTo>
                <a:cubicBezTo>
                  <a:pt x="0" y="1827181"/>
                  <a:pt x="81243" y="1745938"/>
                  <a:pt x="181462" y="1745938"/>
                </a:cubicBezTo>
                <a:close/>
                <a:moveTo>
                  <a:pt x="6876061" y="872969"/>
                </a:moveTo>
                <a:cubicBezTo>
                  <a:pt x="6976277" y="872969"/>
                  <a:pt x="7057521" y="954212"/>
                  <a:pt x="7057521" y="1054431"/>
                </a:cubicBezTo>
                <a:cubicBezTo>
                  <a:pt x="7057521" y="1154650"/>
                  <a:pt x="6976277" y="1235893"/>
                  <a:pt x="6876061" y="1235893"/>
                </a:cubicBezTo>
                <a:cubicBezTo>
                  <a:pt x="6775841" y="1235893"/>
                  <a:pt x="6694597" y="1154650"/>
                  <a:pt x="6694597" y="1054431"/>
                </a:cubicBezTo>
                <a:cubicBezTo>
                  <a:pt x="6694597" y="954212"/>
                  <a:pt x="6775841" y="872969"/>
                  <a:pt x="6876061" y="872969"/>
                </a:cubicBezTo>
                <a:close/>
                <a:moveTo>
                  <a:pt x="5919689" y="872969"/>
                </a:moveTo>
                <a:cubicBezTo>
                  <a:pt x="6019909" y="872969"/>
                  <a:pt x="6101149" y="954212"/>
                  <a:pt x="6101149" y="1054431"/>
                </a:cubicBezTo>
                <a:cubicBezTo>
                  <a:pt x="6101149" y="1154650"/>
                  <a:pt x="6019909" y="1235893"/>
                  <a:pt x="5919689" y="1235893"/>
                </a:cubicBezTo>
                <a:cubicBezTo>
                  <a:pt x="5819469" y="1235893"/>
                  <a:pt x="5738225" y="1154650"/>
                  <a:pt x="5738225" y="1054431"/>
                </a:cubicBezTo>
                <a:cubicBezTo>
                  <a:pt x="5738225" y="954212"/>
                  <a:pt x="5819469" y="872969"/>
                  <a:pt x="5919689" y="872969"/>
                </a:cubicBezTo>
                <a:close/>
                <a:moveTo>
                  <a:pt x="4963317" y="872969"/>
                </a:moveTo>
                <a:cubicBezTo>
                  <a:pt x="5063537" y="872969"/>
                  <a:pt x="5144781" y="954212"/>
                  <a:pt x="5144781" y="1054431"/>
                </a:cubicBezTo>
                <a:cubicBezTo>
                  <a:pt x="5144781" y="1154650"/>
                  <a:pt x="5063537" y="1235893"/>
                  <a:pt x="4963317" y="1235893"/>
                </a:cubicBezTo>
                <a:cubicBezTo>
                  <a:pt x="4863097" y="1235893"/>
                  <a:pt x="4781857" y="1154650"/>
                  <a:pt x="4781857" y="1054431"/>
                </a:cubicBezTo>
                <a:cubicBezTo>
                  <a:pt x="4781857" y="954212"/>
                  <a:pt x="4863097" y="872969"/>
                  <a:pt x="4963317" y="872969"/>
                </a:cubicBezTo>
                <a:close/>
                <a:moveTo>
                  <a:pt x="4006945" y="872969"/>
                </a:moveTo>
                <a:cubicBezTo>
                  <a:pt x="4107165" y="872969"/>
                  <a:pt x="4188409" y="954212"/>
                  <a:pt x="4188409" y="1054431"/>
                </a:cubicBezTo>
                <a:cubicBezTo>
                  <a:pt x="4188409" y="1154650"/>
                  <a:pt x="4107165" y="1235893"/>
                  <a:pt x="4006945" y="1235893"/>
                </a:cubicBezTo>
                <a:cubicBezTo>
                  <a:pt x="3906729" y="1235893"/>
                  <a:pt x="3825485" y="1154650"/>
                  <a:pt x="3825485" y="1054431"/>
                </a:cubicBezTo>
                <a:cubicBezTo>
                  <a:pt x="3825485" y="954212"/>
                  <a:pt x="3906729" y="872969"/>
                  <a:pt x="4006945" y="872969"/>
                </a:cubicBezTo>
                <a:close/>
                <a:moveTo>
                  <a:pt x="3050577" y="872969"/>
                </a:moveTo>
                <a:cubicBezTo>
                  <a:pt x="3150793" y="872969"/>
                  <a:pt x="3232037" y="954212"/>
                  <a:pt x="3232037" y="1054431"/>
                </a:cubicBezTo>
                <a:cubicBezTo>
                  <a:pt x="3232037" y="1154650"/>
                  <a:pt x="3150793" y="1235893"/>
                  <a:pt x="3050577" y="1235893"/>
                </a:cubicBezTo>
                <a:cubicBezTo>
                  <a:pt x="2950357" y="1235893"/>
                  <a:pt x="2869113" y="1154650"/>
                  <a:pt x="2869113" y="1054431"/>
                </a:cubicBezTo>
                <a:cubicBezTo>
                  <a:pt x="2869113" y="954212"/>
                  <a:pt x="2950357" y="872969"/>
                  <a:pt x="3050577" y="872969"/>
                </a:cubicBezTo>
                <a:close/>
                <a:moveTo>
                  <a:pt x="2094205" y="872969"/>
                </a:moveTo>
                <a:cubicBezTo>
                  <a:pt x="2194425" y="872969"/>
                  <a:pt x="2275665" y="954212"/>
                  <a:pt x="2275665" y="1054431"/>
                </a:cubicBezTo>
                <a:cubicBezTo>
                  <a:pt x="2275665" y="1154650"/>
                  <a:pt x="2194425" y="1235893"/>
                  <a:pt x="2094205" y="1235893"/>
                </a:cubicBezTo>
                <a:cubicBezTo>
                  <a:pt x="1993985" y="1235893"/>
                  <a:pt x="1912741" y="1154650"/>
                  <a:pt x="1912741" y="1054431"/>
                </a:cubicBezTo>
                <a:cubicBezTo>
                  <a:pt x="1912741" y="954212"/>
                  <a:pt x="1993985" y="872969"/>
                  <a:pt x="2094205" y="872969"/>
                </a:cubicBezTo>
                <a:close/>
                <a:moveTo>
                  <a:pt x="1137833" y="872969"/>
                </a:moveTo>
                <a:cubicBezTo>
                  <a:pt x="1238052" y="872969"/>
                  <a:pt x="1319295" y="954212"/>
                  <a:pt x="1319295" y="1054431"/>
                </a:cubicBezTo>
                <a:cubicBezTo>
                  <a:pt x="1319295" y="1154650"/>
                  <a:pt x="1238052" y="1235893"/>
                  <a:pt x="1137833" y="1235893"/>
                </a:cubicBezTo>
                <a:cubicBezTo>
                  <a:pt x="1037614" y="1235893"/>
                  <a:pt x="956371" y="1154650"/>
                  <a:pt x="956371" y="1054431"/>
                </a:cubicBezTo>
                <a:cubicBezTo>
                  <a:pt x="956371" y="954212"/>
                  <a:pt x="1037614" y="872969"/>
                  <a:pt x="1137833" y="872969"/>
                </a:cubicBezTo>
                <a:close/>
                <a:moveTo>
                  <a:pt x="181462" y="872969"/>
                </a:moveTo>
                <a:cubicBezTo>
                  <a:pt x="281681" y="872969"/>
                  <a:pt x="362924" y="954212"/>
                  <a:pt x="362924" y="1054431"/>
                </a:cubicBezTo>
                <a:cubicBezTo>
                  <a:pt x="362924" y="1154650"/>
                  <a:pt x="281681" y="1235893"/>
                  <a:pt x="181462" y="1235893"/>
                </a:cubicBezTo>
                <a:cubicBezTo>
                  <a:pt x="81243" y="1235893"/>
                  <a:pt x="0" y="1154650"/>
                  <a:pt x="0" y="1054431"/>
                </a:cubicBezTo>
                <a:cubicBezTo>
                  <a:pt x="0" y="954212"/>
                  <a:pt x="81243" y="872969"/>
                  <a:pt x="181462" y="872969"/>
                </a:cubicBezTo>
                <a:close/>
                <a:moveTo>
                  <a:pt x="6876061" y="0"/>
                </a:moveTo>
                <a:cubicBezTo>
                  <a:pt x="6976277" y="0"/>
                  <a:pt x="7057521" y="81243"/>
                  <a:pt x="7057521" y="181462"/>
                </a:cubicBezTo>
                <a:cubicBezTo>
                  <a:pt x="7057521" y="281681"/>
                  <a:pt x="6976277" y="362924"/>
                  <a:pt x="6876061" y="362924"/>
                </a:cubicBezTo>
                <a:cubicBezTo>
                  <a:pt x="6775841" y="362924"/>
                  <a:pt x="6694597" y="281681"/>
                  <a:pt x="6694597" y="181462"/>
                </a:cubicBezTo>
                <a:cubicBezTo>
                  <a:pt x="6694597" y="81243"/>
                  <a:pt x="6775841" y="0"/>
                  <a:pt x="6876061" y="0"/>
                </a:cubicBezTo>
                <a:close/>
                <a:moveTo>
                  <a:pt x="5919689" y="0"/>
                </a:moveTo>
                <a:cubicBezTo>
                  <a:pt x="6019909" y="0"/>
                  <a:pt x="6101149" y="81243"/>
                  <a:pt x="6101149" y="181462"/>
                </a:cubicBezTo>
                <a:cubicBezTo>
                  <a:pt x="6101149" y="281681"/>
                  <a:pt x="6019909" y="362924"/>
                  <a:pt x="5919689" y="362924"/>
                </a:cubicBezTo>
                <a:cubicBezTo>
                  <a:pt x="5819469" y="362924"/>
                  <a:pt x="5738225" y="281681"/>
                  <a:pt x="5738225" y="181462"/>
                </a:cubicBezTo>
                <a:cubicBezTo>
                  <a:pt x="5738225" y="81243"/>
                  <a:pt x="5819469" y="0"/>
                  <a:pt x="5919689" y="0"/>
                </a:cubicBezTo>
                <a:close/>
                <a:moveTo>
                  <a:pt x="4963317" y="0"/>
                </a:moveTo>
                <a:cubicBezTo>
                  <a:pt x="5063537" y="0"/>
                  <a:pt x="5144781" y="81243"/>
                  <a:pt x="5144781" y="181462"/>
                </a:cubicBezTo>
                <a:cubicBezTo>
                  <a:pt x="5144781" y="281681"/>
                  <a:pt x="5063537" y="362924"/>
                  <a:pt x="4963317" y="362924"/>
                </a:cubicBezTo>
                <a:cubicBezTo>
                  <a:pt x="4863097" y="362924"/>
                  <a:pt x="4781857" y="281681"/>
                  <a:pt x="4781857" y="181462"/>
                </a:cubicBezTo>
                <a:cubicBezTo>
                  <a:pt x="4781857" y="81243"/>
                  <a:pt x="4863097" y="0"/>
                  <a:pt x="4963317" y="0"/>
                </a:cubicBezTo>
                <a:close/>
                <a:moveTo>
                  <a:pt x="4006945" y="0"/>
                </a:moveTo>
                <a:cubicBezTo>
                  <a:pt x="4107165" y="0"/>
                  <a:pt x="4188409" y="81243"/>
                  <a:pt x="4188409" y="181462"/>
                </a:cubicBezTo>
                <a:cubicBezTo>
                  <a:pt x="4188409" y="281681"/>
                  <a:pt x="4107165" y="362924"/>
                  <a:pt x="4006945" y="362924"/>
                </a:cubicBezTo>
                <a:cubicBezTo>
                  <a:pt x="3906729" y="362924"/>
                  <a:pt x="3825485" y="281681"/>
                  <a:pt x="3825485" y="181462"/>
                </a:cubicBezTo>
                <a:cubicBezTo>
                  <a:pt x="3825485" y="81243"/>
                  <a:pt x="3906729" y="0"/>
                  <a:pt x="4006945" y="0"/>
                </a:cubicBezTo>
                <a:close/>
                <a:moveTo>
                  <a:pt x="3050577" y="0"/>
                </a:moveTo>
                <a:cubicBezTo>
                  <a:pt x="3150793" y="0"/>
                  <a:pt x="3232037" y="81243"/>
                  <a:pt x="3232037" y="181462"/>
                </a:cubicBezTo>
                <a:cubicBezTo>
                  <a:pt x="3232037" y="281681"/>
                  <a:pt x="3150793" y="362924"/>
                  <a:pt x="3050577" y="362924"/>
                </a:cubicBezTo>
                <a:cubicBezTo>
                  <a:pt x="2950357" y="362924"/>
                  <a:pt x="2869113" y="281681"/>
                  <a:pt x="2869113" y="181462"/>
                </a:cubicBezTo>
                <a:cubicBezTo>
                  <a:pt x="2869113" y="81243"/>
                  <a:pt x="2950357" y="0"/>
                  <a:pt x="3050577" y="0"/>
                </a:cubicBezTo>
                <a:close/>
                <a:moveTo>
                  <a:pt x="2094205" y="0"/>
                </a:moveTo>
                <a:cubicBezTo>
                  <a:pt x="2194425" y="0"/>
                  <a:pt x="2275665" y="81243"/>
                  <a:pt x="2275665" y="181462"/>
                </a:cubicBezTo>
                <a:cubicBezTo>
                  <a:pt x="2275665" y="281681"/>
                  <a:pt x="2194425" y="362924"/>
                  <a:pt x="2094205" y="362924"/>
                </a:cubicBezTo>
                <a:cubicBezTo>
                  <a:pt x="1993985" y="362924"/>
                  <a:pt x="1912741" y="281681"/>
                  <a:pt x="1912741" y="181462"/>
                </a:cubicBezTo>
                <a:cubicBezTo>
                  <a:pt x="1912741" y="81243"/>
                  <a:pt x="1993985" y="0"/>
                  <a:pt x="2094205" y="0"/>
                </a:cubicBezTo>
                <a:close/>
                <a:moveTo>
                  <a:pt x="1137833" y="0"/>
                </a:moveTo>
                <a:cubicBezTo>
                  <a:pt x="1238052" y="0"/>
                  <a:pt x="1319295" y="81243"/>
                  <a:pt x="1319295" y="181462"/>
                </a:cubicBezTo>
                <a:cubicBezTo>
                  <a:pt x="1319295" y="281681"/>
                  <a:pt x="1238052" y="362924"/>
                  <a:pt x="1137833" y="362924"/>
                </a:cubicBezTo>
                <a:cubicBezTo>
                  <a:pt x="1037614" y="362924"/>
                  <a:pt x="956371" y="281681"/>
                  <a:pt x="956371" y="181462"/>
                </a:cubicBezTo>
                <a:cubicBezTo>
                  <a:pt x="956371" y="81243"/>
                  <a:pt x="1037614" y="0"/>
                  <a:pt x="1137833" y="0"/>
                </a:cubicBezTo>
                <a:close/>
                <a:moveTo>
                  <a:pt x="181462" y="0"/>
                </a:moveTo>
                <a:cubicBezTo>
                  <a:pt x="281681" y="0"/>
                  <a:pt x="362924" y="81243"/>
                  <a:pt x="362924" y="181462"/>
                </a:cubicBezTo>
                <a:cubicBezTo>
                  <a:pt x="362924" y="281681"/>
                  <a:pt x="281681" y="362924"/>
                  <a:pt x="181462" y="362924"/>
                </a:cubicBezTo>
                <a:cubicBezTo>
                  <a:pt x="81243" y="362924"/>
                  <a:pt x="0" y="281681"/>
                  <a:pt x="0" y="181462"/>
                </a:cubicBezTo>
                <a:cubicBezTo>
                  <a:pt x="0" y="81243"/>
                  <a:pt x="81243" y="0"/>
                  <a:pt x="181462" y="0"/>
                </a:cubicBezTo>
                <a:close/>
              </a:path>
            </a:pathLst>
          </a:custGeom>
          <a:solidFill>
            <a:schemeClr val="lt1">
              <a:alpha val="4705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Helvetica Neue Light" panose="020B0604020202090204"/>
              <a:ea typeface="Helvetica Neue Light" panose="020B0604020202090204"/>
              <a:cs typeface="Helvetica Neue Light" panose="020B0604020202090204"/>
              <a:sym typeface="Helvetica Neue Light" panose="020B0604020202090204"/>
            </a:endParaRPr>
          </a:p>
        </p:txBody>
      </p:sp>
      <p:sp>
        <p:nvSpPr>
          <p:cNvPr id="140" name="Google Shape;140;p13"/>
          <p:cNvSpPr txBox="1"/>
          <p:nvPr>
            <p:ph type="title"/>
          </p:nvPr>
        </p:nvSpPr>
        <p:spPr>
          <a:xfrm>
            <a:off x="720000" y="540000"/>
            <a:ext cx="10693401" cy="55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Roboto" panose="02000000000000000000"/>
              <a:buNone/>
              <a:defRPr sz="36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/>
          <p:nvPr/>
        </p:nvSpPr>
        <p:spPr>
          <a:xfrm>
            <a:off x="190005" y="1"/>
            <a:ext cx="5905995" cy="6858000"/>
          </a:xfrm>
          <a:prstGeom prst="rect">
            <a:avLst/>
          </a:prstGeom>
          <a:gradFill>
            <a:gsLst>
              <a:gs pos="0">
                <a:srgbClr val="0A31A6"/>
              </a:gs>
              <a:gs pos="100000">
                <a:srgbClr val="A61C00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3962400" y="1040524"/>
            <a:ext cx="2133600" cy="4498428"/>
          </a:xfrm>
          <a:prstGeom prst="roundRect">
            <a:avLst>
              <a:gd name="adj" fmla="val 9770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45" name="Google Shape;145;p14"/>
          <p:cNvPicPr preferRelativeResize="0"/>
          <p:nvPr/>
        </p:nvPicPr>
        <p:blipFill rotWithShape="1">
          <a:blip r:embed="rId2"/>
          <a:srcRect l="39542" r="21502"/>
          <a:stretch>
            <a:fillRect/>
          </a:stretch>
        </p:blipFill>
        <p:spPr>
          <a:xfrm>
            <a:off x="3516809" y="530798"/>
            <a:ext cx="2866005" cy="551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 1">
  <p:cSld name="1_Пользовательский макет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18525" y="-33337"/>
            <a:ext cx="12310526" cy="692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Титульный слайд">
  <p:cSld name="7_Титульный слайд">
    <p:bg>
      <p:bgPr>
        <a:solidFill>
          <a:schemeClr val="lt1">
            <a:alpha val="78823"/>
          </a:schemeClr>
        </a:solidFill>
        <a:effectLst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 userDrawn="1"/>
        </p:nvSpPr>
        <p:spPr>
          <a:xfrm rot="-5400000" flipH="1">
            <a:off x="663853" y="5899805"/>
            <a:ext cx="45719" cy="13734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" name="Google Shape;30;p3"/>
          <p:cNvSpPr txBox="1"/>
          <p:nvPr userDrawn="1"/>
        </p:nvSpPr>
        <p:spPr>
          <a:xfrm>
            <a:off x="1510374" y="6427292"/>
            <a:ext cx="393292" cy="31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" name="Google Shape;31;p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13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32;p3"/>
          <p:cNvSpPr/>
          <p:nvPr userDrawn="1"/>
        </p:nvSpPr>
        <p:spPr>
          <a:xfrm>
            <a:off x="10990884" y="216474"/>
            <a:ext cx="1201116" cy="2837156"/>
          </a:xfrm>
          <a:custGeom>
            <a:avLst/>
            <a:gdLst/>
            <a:ahLst/>
            <a:cxnLst/>
            <a:rect l="l" t="t" r="r" b="b"/>
            <a:pathLst>
              <a:path w="1201116" h="2837156" extrusionOk="0">
                <a:moveTo>
                  <a:pt x="1201116" y="0"/>
                </a:moveTo>
                <a:lnTo>
                  <a:pt x="1201116" y="347559"/>
                </a:lnTo>
                <a:lnTo>
                  <a:pt x="1113531" y="370080"/>
                </a:lnTo>
                <a:cubicBezTo>
                  <a:pt x="666629" y="509081"/>
                  <a:pt x="342144" y="925936"/>
                  <a:pt x="342144" y="1418578"/>
                </a:cubicBezTo>
                <a:cubicBezTo>
                  <a:pt x="342144" y="1911220"/>
                  <a:pt x="666629" y="2328075"/>
                  <a:pt x="1113531" y="2467077"/>
                </a:cubicBezTo>
                <a:lnTo>
                  <a:pt x="1201116" y="2489597"/>
                </a:lnTo>
                <a:lnTo>
                  <a:pt x="1201116" y="2837156"/>
                </a:lnTo>
                <a:lnTo>
                  <a:pt x="1149790" y="2829322"/>
                </a:lnTo>
                <a:cubicBezTo>
                  <a:pt x="493606" y="2695048"/>
                  <a:pt x="0" y="2114457"/>
                  <a:pt x="0" y="1418578"/>
                </a:cubicBezTo>
                <a:cubicBezTo>
                  <a:pt x="0" y="722699"/>
                  <a:pt x="493606" y="142108"/>
                  <a:pt x="1149790" y="7834"/>
                </a:cubicBezTo>
                <a:close/>
              </a:path>
            </a:pathLst>
          </a:custGeom>
          <a:solidFill>
            <a:srgbClr val="FF0000">
              <a:alpha val="2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33;p3"/>
          <p:cNvSpPr/>
          <p:nvPr userDrawn="1"/>
        </p:nvSpPr>
        <p:spPr>
          <a:xfrm>
            <a:off x="6869061" y="5475692"/>
            <a:ext cx="2036348" cy="1382308"/>
          </a:xfrm>
          <a:custGeom>
            <a:avLst/>
            <a:gdLst/>
            <a:ahLst/>
            <a:cxnLst/>
            <a:rect l="l" t="t" r="r" b="b"/>
            <a:pathLst>
              <a:path w="2036348" h="1382308" extrusionOk="0">
                <a:moveTo>
                  <a:pt x="1018174" y="0"/>
                </a:moveTo>
                <a:cubicBezTo>
                  <a:pt x="1580496" y="0"/>
                  <a:pt x="2036348" y="455852"/>
                  <a:pt x="2036348" y="1018174"/>
                </a:cubicBezTo>
                <a:cubicBezTo>
                  <a:pt x="2036348" y="1123610"/>
                  <a:pt x="2020322" y="1225302"/>
                  <a:pt x="1990573" y="1320948"/>
                </a:cubicBezTo>
                <a:lnTo>
                  <a:pt x="1968115" y="1382308"/>
                </a:lnTo>
                <a:lnTo>
                  <a:pt x="1359071" y="1382308"/>
                </a:lnTo>
                <a:lnTo>
                  <a:pt x="1371803" y="1371803"/>
                </a:lnTo>
                <a:cubicBezTo>
                  <a:pt x="1462305" y="1281302"/>
                  <a:pt x="1518281" y="1156275"/>
                  <a:pt x="1518281" y="1018174"/>
                </a:cubicBezTo>
                <a:cubicBezTo>
                  <a:pt x="1518281" y="741973"/>
                  <a:pt x="1294375" y="518067"/>
                  <a:pt x="1018174" y="518067"/>
                </a:cubicBezTo>
                <a:cubicBezTo>
                  <a:pt x="741973" y="518067"/>
                  <a:pt x="518067" y="741973"/>
                  <a:pt x="518067" y="1018174"/>
                </a:cubicBezTo>
                <a:cubicBezTo>
                  <a:pt x="518067" y="1156275"/>
                  <a:pt x="574044" y="1281302"/>
                  <a:pt x="664545" y="1371803"/>
                </a:cubicBezTo>
                <a:lnTo>
                  <a:pt x="677278" y="1382308"/>
                </a:lnTo>
                <a:lnTo>
                  <a:pt x="68234" y="1382308"/>
                </a:lnTo>
                <a:lnTo>
                  <a:pt x="45775" y="1320948"/>
                </a:lnTo>
                <a:cubicBezTo>
                  <a:pt x="16026" y="1225302"/>
                  <a:pt x="0" y="1123610"/>
                  <a:pt x="0" y="1018174"/>
                </a:cubicBezTo>
                <a:cubicBezTo>
                  <a:pt x="0" y="455852"/>
                  <a:pt x="455852" y="0"/>
                  <a:pt x="1018174" y="0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34;p3"/>
          <p:cNvSpPr/>
          <p:nvPr userDrawn="1"/>
        </p:nvSpPr>
        <p:spPr>
          <a:xfrm>
            <a:off x="10255047" y="4906550"/>
            <a:ext cx="1471674" cy="1349933"/>
          </a:xfrm>
          <a:custGeom>
            <a:avLst/>
            <a:gdLst/>
            <a:ahLst/>
            <a:cxnLst/>
            <a:rect l="l" t="t" r="r" b="b"/>
            <a:pathLst>
              <a:path w="7057521" h="6473704" extrusionOk="0">
                <a:moveTo>
                  <a:pt x="6876061" y="6110780"/>
                </a:moveTo>
                <a:cubicBezTo>
                  <a:pt x="6976277" y="6110780"/>
                  <a:pt x="7057521" y="6192023"/>
                  <a:pt x="7057521" y="6292242"/>
                </a:cubicBezTo>
                <a:cubicBezTo>
                  <a:pt x="7057521" y="6392461"/>
                  <a:pt x="6976277" y="6473704"/>
                  <a:pt x="6876061" y="6473704"/>
                </a:cubicBezTo>
                <a:cubicBezTo>
                  <a:pt x="6775841" y="6473704"/>
                  <a:pt x="6694597" y="6392461"/>
                  <a:pt x="6694597" y="6292242"/>
                </a:cubicBezTo>
                <a:cubicBezTo>
                  <a:pt x="6694597" y="6192023"/>
                  <a:pt x="6775841" y="6110780"/>
                  <a:pt x="6876061" y="6110780"/>
                </a:cubicBezTo>
                <a:close/>
                <a:moveTo>
                  <a:pt x="5919689" y="6110780"/>
                </a:moveTo>
                <a:cubicBezTo>
                  <a:pt x="6019909" y="6110780"/>
                  <a:pt x="6101149" y="6192023"/>
                  <a:pt x="6101149" y="6292242"/>
                </a:cubicBezTo>
                <a:cubicBezTo>
                  <a:pt x="6101149" y="6392461"/>
                  <a:pt x="6019909" y="6473704"/>
                  <a:pt x="5919689" y="6473704"/>
                </a:cubicBezTo>
                <a:cubicBezTo>
                  <a:pt x="5819469" y="6473704"/>
                  <a:pt x="5738225" y="6392461"/>
                  <a:pt x="5738225" y="6292242"/>
                </a:cubicBezTo>
                <a:cubicBezTo>
                  <a:pt x="5738225" y="6192023"/>
                  <a:pt x="5819469" y="6110780"/>
                  <a:pt x="5919689" y="6110780"/>
                </a:cubicBezTo>
                <a:close/>
                <a:moveTo>
                  <a:pt x="4963317" y="6110780"/>
                </a:moveTo>
                <a:cubicBezTo>
                  <a:pt x="5063537" y="6110780"/>
                  <a:pt x="5144781" y="6192023"/>
                  <a:pt x="5144781" y="6292242"/>
                </a:cubicBezTo>
                <a:cubicBezTo>
                  <a:pt x="5144781" y="6392461"/>
                  <a:pt x="5063537" y="6473704"/>
                  <a:pt x="4963317" y="6473704"/>
                </a:cubicBezTo>
                <a:cubicBezTo>
                  <a:pt x="4863097" y="6473704"/>
                  <a:pt x="4781857" y="6392461"/>
                  <a:pt x="4781857" y="6292242"/>
                </a:cubicBezTo>
                <a:cubicBezTo>
                  <a:pt x="4781857" y="6192023"/>
                  <a:pt x="4863097" y="6110780"/>
                  <a:pt x="4963317" y="6110780"/>
                </a:cubicBezTo>
                <a:close/>
                <a:moveTo>
                  <a:pt x="4006945" y="6110780"/>
                </a:moveTo>
                <a:cubicBezTo>
                  <a:pt x="4107165" y="6110780"/>
                  <a:pt x="4188409" y="6192023"/>
                  <a:pt x="4188409" y="6292242"/>
                </a:cubicBezTo>
                <a:cubicBezTo>
                  <a:pt x="4188409" y="6392461"/>
                  <a:pt x="4107165" y="6473704"/>
                  <a:pt x="4006945" y="6473704"/>
                </a:cubicBezTo>
                <a:cubicBezTo>
                  <a:pt x="3906729" y="6473704"/>
                  <a:pt x="3825485" y="6392461"/>
                  <a:pt x="3825485" y="6292242"/>
                </a:cubicBezTo>
                <a:cubicBezTo>
                  <a:pt x="3825485" y="6192023"/>
                  <a:pt x="3906729" y="6110780"/>
                  <a:pt x="4006945" y="6110780"/>
                </a:cubicBezTo>
                <a:close/>
                <a:moveTo>
                  <a:pt x="3050577" y="6110780"/>
                </a:moveTo>
                <a:cubicBezTo>
                  <a:pt x="3150793" y="6110780"/>
                  <a:pt x="3232037" y="6192023"/>
                  <a:pt x="3232037" y="6292242"/>
                </a:cubicBezTo>
                <a:cubicBezTo>
                  <a:pt x="3232037" y="6392461"/>
                  <a:pt x="3150793" y="6473704"/>
                  <a:pt x="3050577" y="6473704"/>
                </a:cubicBezTo>
                <a:cubicBezTo>
                  <a:pt x="2950357" y="6473704"/>
                  <a:pt x="2869113" y="6392461"/>
                  <a:pt x="2869113" y="6292242"/>
                </a:cubicBezTo>
                <a:cubicBezTo>
                  <a:pt x="2869113" y="6192023"/>
                  <a:pt x="2950357" y="6110780"/>
                  <a:pt x="3050577" y="6110780"/>
                </a:cubicBezTo>
                <a:close/>
                <a:moveTo>
                  <a:pt x="2094205" y="6110780"/>
                </a:moveTo>
                <a:cubicBezTo>
                  <a:pt x="2194425" y="6110780"/>
                  <a:pt x="2275665" y="6192023"/>
                  <a:pt x="2275665" y="6292242"/>
                </a:cubicBezTo>
                <a:cubicBezTo>
                  <a:pt x="2275665" y="6392461"/>
                  <a:pt x="2194425" y="6473704"/>
                  <a:pt x="2094205" y="6473704"/>
                </a:cubicBezTo>
                <a:cubicBezTo>
                  <a:pt x="1993985" y="6473704"/>
                  <a:pt x="1912741" y="6392461"/>
                  <a:pt x="1912741" y="6292242"/>
                </a:cubicBezTo>
                <a:cubicBezTo>
                  <a:pt x="1912741" y="6192023"/>
                  <a:pt x="1993985" y="6110780"/>
                  <a:pt x="2094205" y="6110780"/>
                </a:cubicBezTo>
                <a:close/>
                <a:moveTo>
                  <a:pt x="1137833" y="6110780"/>
                </a:moveTo>
                <a:cubicBezTo>
                  <a:pt x="1238052" y="6110780"/>
                  <a:pt x="1319295" y="6192023"/>
                  <a:pt x="1319295" y="6292242"/>
                </a:cubicBezTo>
                <a:cubicBezTo>
                  <a:pt x="1319295" y="6392461"/>
                  <a:pt x="1238052" y="6473704"/>
                  <a:pt x="1137833" y="6473704"/>
                </a:cubicBezTo>
                <a:cubicBezTo>
                  <a:pt x="1037614" y="6473704"/>
                  <a:pt x="956371" y="6392461"/>
                  <a:pt x="956371" y="6292242"/>
                </a:cubicBezTo>
                <a:cubicBezTo>
                  <a:pt x="956371" y="6192023"/>
                  <a:pt x="1037614" y="6110780"/>
                  <a:pt x="1137833" y="6110780"/>
                </a:cubicBezTo>
                <a:close/>
                <a:moveTo>
                  <a:pt x="181462" y="6110780"/>
                </a:moveTo>
                <a:cubicBezTo>
                  <a:pt x="281681" y="6110780"/>
                  <a:pt x="362924" y="6192023"/>
                  <a:pt x="362924" y="6292242"/>
                </a:cubicBezTo>
                <a:cubicBezTo>
                  <a:pt x="362924" y="6392461"/>
                  <a:pt x="281681" y="6473704"/>
                  <a:pt x="181462" y="6473704"/>
                </a:cubicBezTo>
                <a:cubicBezTo>
                  <a:pt x="81243" y="6473704"/>
                  <a:pt x="0" y="6392461"/>
                  <a:pt x="0" y="6292242"/>
                </a:cubicBezTo>
                <a:cubicBezTo>
                  <a:pt x="0" y="6192023"/>
                  <a:pt x="81243" y="6110780"/>
                  <a:pt x="181462" y="6110780"/>
                </a:cubicBezTo>
                <a:close/>
                <a:moveTo>
                  <a:pt x="6876061" y="5237814"/>
                </a:moveTo>
                <a:cubicBezTo>
                  <a:pt x="6976277" y="5237814"/>
                  <a:pt x="7057521" y="5319057"/>
                  <a:pt x="7057521" y="5419276"/>
                </a:cubicBezTo>
                <a:cubicBezTo>
                  <a:pt x="7057521" y="5519495"/>
                  <a:pt x="6976277" y="5600738"/>
                  <a:pt x="6876061" y="5600738"/>
                </a:cubicBezTo>
                <a:cubicBezTo>
                  <a:pt x="6775841" y="5600738"/>
                  <a:pt x="6694597" y="5519495"/>
                  <a:pt x="6694597" y="5419276"/>
                </a:cubicBezTo>
                <a:cubicBezTo>
                  <a:pt x="6694597" y="5319057"/>
                  <a:pt x="6775841" y="5237814"/>
                  <a:pt x="6876061" y="5237814"/>
                </a:cubicBezTo>
                <a:close/>
                <a:moveTo>
                  <a:pt x="5919689" y="5237814"/>
                </a:moveTo>
                <a:cubicBezTo>
                  <a:pt x="6019909" y="5237814"/>
                  <a:pt x="6101149" y="5319057"/>
                  <a:pt x="6101149" y="5419276"/>
                </a:cubicBezTo>
                <a:cubicBezTo>
                  <a:pt x="6101149" y="5519495"/>
                  <a:pt x="6019909" y="5600738"/>
                  <a:pt x="5919689" y="5600738"/>
                </a:cubicBezTo>
                <a:cubicBezTo>
                  <a:pt x="5819469" y="5600738"/>
                  <a:pt x="5738225" y="5519495"/>
                  <a:pt x="5738225" y="5419276"/>
                </a:cubicBezTo>
                <a:cubicBezTo>
                  <a:pt x="5738225" y="5319057"/>
                  <a:pt x="5819469" y="5237814"/>
                  <a:pt x="5919689" y="5237814"/>
                </a:cubicBezTo>
                <a:close/>
                <a:moveTo>
                  <a:pt x="4963317" y="5237814"/>
                </a:moveTo>
                <a:cubicBezTo>
                  <a:pt x="5063537" y="5237814"/>
                  <a:pt x="5144781" y="5319057"/>
                  <a:pt x="5144781" y="5419276"/>
                </a:cubicBezTo>
                <a:cubicBezTo>
                  <a:pt x="5144781" y="5519495"/>
                  <a:pt x="5063537" y="5600738"/>
                  <a:pt x="4963317" y="5600738"/>
                </a:cubicBezTo>
                <a:cubicBezTo>
                  <a:pt x="4863097" y="5600738"/>
                  <a:pt x="4781857" y="5519495"/>
                  <a:pt x="4781857" y="5419276"/>
                </a:cubicBezTo>
                <a:cubicBezTo>
                  <a:pt x="4781857" y="5319057"/>
                  <a:pt x="4863097" y="5237814"/>
                  <a:pt x="4963317" y="5237814"/>
                </a:cubicBezTo>
                <a:close/>
                <a:moveTo>
                  <a:pt x="4006945" y="5237814"/>
                </a:moveTo>
                <a:cubicBezTo>
                  <a:pt x="4107165" y="5237814"/>
                  <a:pt x="4188409" y="5319057"/>
                  <a:pt x="4188409" y="5419276"/>
                </a:cubicBezTo>
                <a:cubicBezTo>
                  <a:pt x="4188409" y="5519495"/>
                  <a:pt x="4107165" y="5600738"/>
                  <a:pt x="4006945" y="5600738"/>
                </a:cubicBezTo>
                <a:cubicBezTo>
                  <a:pt x="3906729" y="5600738"/>
                  <a:pt x="3825485" y="5519495"/>
                  <a:pt x="3825485" y="5419276"/>
                </a:cubicBezTo>
                <a:cubicBezTo>
                  <a:pt x="3825485" y="5319057"/>
                  <a:pt x="3906729" y="5237814"/>
                  <a:pt x="4006945" y="5237814"/>
                </a:cubicBezTo>
                <a:close/>
                <a:moveTo>
                  <a:pt x="3050577" y="5237814"/>
                </a:moveTo>
                <a:cubicBezTo>
                  <a:pt x="3150793" y="5237814"/>
                  <a:pt x="3232037" y="5319057"/>
                  <a:pt x="3232037" y="5419276"/>
                </a:cubicBezTo>
                <a:cubicBezTo>
                  <a:pt x="3232037" y="5519495"/>
                  <a:pt x="3150793" y="5600738"/>
                  <a:pt x="3050577" y="5600738"/>
                </a:cubicBezTo>
                <a:cubicBezTo>
                  <a:pt x="2950357" y="5600738"/>
                  <a:pt x="2869113" y="5519495"/>
                  <a:pt x="2869113" y="5419276"/>
                </a:cubicBezTo>
                <a:cubicBezTo>
                  <a:pt x="2869113" y="5319057"/>
                  <a:pt x="2950357" y="5237814"/>
                  <a:pt x="3050577" y="5237814"/>
                </a:cubicBezTo>
                <a:close/>
                <a:moveTo>
                  <a:pt x="2094205" y="5237814"/>
                </a:moveTo>
                <a:cubicBezTo>
                  <a:pt x="2194425" y="5237814"/>
                  <a:pt x="2275665" y="5319057"/>
                  <a:pt x="2275665" y="5419276"/>
                </a:cubicBezTo>
                <a:cubicBezTo>
                  <a:pt x="2275665" y="5519495"/>
                  <a:pt x="2194425" y="5600738"/>
                  <a:pt x="2094205" y="5600738"/>
                </a:cubicBezTo>
                <a:cubicBezTo>
                  <a:pt x="1993985" y="5600738"/>
                  <a:pt x="1912741" y="5519495"/>
                  <a:pt x="1912741" y="5419276"/>
                </a:cubicBezTo>
                <a:cubicBezTo>
                  <a:pt x="1912741" y="5319057"/>
                  <a:pt x="1993985" y="5237814"/>
                  <a:pt x="2094205" y="5237814"/>
                </a:cubicBezTo>
                <a:close/>
                <a:moveTo>
                  <a:pt x="1137833" y="5237814"/>
                </a:moveTo>
                <a:cubicBezTo>
                  <a:pt x="1238052" y="5237814"/>
                  <a:pt x="1319295" y="5319057"/>
                  <a:pt x="1319295" y="5419276"/>
                </a:cubicBezTo>
                <a:cubicBezTo>
                  <a:pt x="1319295" y="5519495"/>
                  <a:pt x="1238052" y="5600738"/>
                  <a:pt x="1137833" y="5600738"/>
                </a:cubicBezTo>
                <a:cubicBezTo>
                  <a:pt x="1037614" y="5600738"/>
                  <a:pt x="956371" y="5519495"/>
                  <a:pt x="956371" y="5419276"/>
                </a:cubicBezTo>
                <a:cubicBezTo>
                  <a:pt x="956371" y="5319057"/>
                  <a:pt x="1037614" y="5237814"/>
                  <a:pt x="1137833" y="5237814"/>
                </a:cubicBezTo>
                <a:close/>
                <a:moveTo>
                  <a:pt x="181462" y="5237814"/>
                </a:moveTo>
                <a:cubicBezTo>
                  <a:pt x="281681" y="5237814"/>
                  <a:pt x="362924" y="5319057"/>
                  <a:pt x="362924" y="5419276"/>
                </a:cubicBezTo>
                <a:cubicBezTo>
                  <a:pt x="362924" y="5519495"/>
                  <a:pt x="281681" y="5600738"/>
                  <a:pt x="181462" y="5600738"/>
                </a:cubicBezTo>
                <a:cubicBezTo>
                  <a:pt x="81243" y="5600738"/>
                  <a:pt x="0" y="5519495"/>
                  <a:pt x="0" y="5419276"/>
                </a:cubicBezTo>
                <a:cubicBezTo>
                  <a:pt x="0" y="5319057"/>
                  <a:pt x="81243" y="5237814"/>
                  <a:pt x="181462" y="5237814"/>
                </a:cubicBezTo>
                <a:close/>
                <a:moveTo>
                  <a:pt x="6876061" y="4364845"/>
                </a:moveTo>
                <a:cubicBezTo>
                  <a:pt x="6976277" y="4364845"/>
                  <a:pt x="7057521" y="4446088"/>
                  <a:pt x="7057521" y="4546307"/>
                </a:cubicBezTo>
                <a:cubicBezTo>
                  <a:pt x="7057521" y="4646526"/>
                  <a:pt x="6976277" y="4727769"/>
                  <a:pt x="6876061" y="4727769"/>
                </a:cubicBezTo>
                <a:cubicBezTo>
                  <a:pt x="6775841" y="4727769"/>
                  <a:pt x="6694597" y="4646526"/>
                  <a:pt x="6694597" y="4546307"/>
                </a:cubicBezTo>
                <a:cubicBezTo>
                  <a:pt x="6694597" y="4446088"/>
                  <a:pt x="6775841" y="4364845"/>
                  <a:pt x="6876061" y="4364845"/>
                </a:cubicBezTo>
                <a:close/>
                <a:moveTo>
                  <a:pt x="5919689" y="4364845"/>
                </a:moveTo>
                <a:cubicBezTo>
                  <a:pt x="6019909" y="4364845"/>
                  <a:pt x="6101149" y="4446088"/>
                  <a:pt x="6101149" y="4546307"/>
                </a:cubicBezTo>
                <a:cubicBezTo>
                  <a:pt x="6101149" y="4646526"/>
                  <a:pt x="6019909" y="4727769"/>
                  <a:pt x="5919689" y="4727769"/>
                </a:cubicBezTo>
                <a:cubicBezTo>
                  <a:pt x="5819469" y="4727769"/>
                  <a:pt x="5738225" y="4646526"/>
                  <a:pt x="5738225" y="4546307"/>
                </a:cubicBezTo>
                <a:cubicBezTo>
                  <a:pt x="5738225" y="4446088"/>
                  <a:pt x="5819469" y="4364845"/>
                  <a:pt x="5919689" y="4364845"/>
                </a:cubicBezTo>
                <a:close/>
                <a:moveTo>
                  <a:pt x="4963317" y="4364845"/>
                </a:moveTo>
                <a:cubicBezTo>
                  <a:pt x="5063537" y="4364845"/>
                  <a:pt x="5144781" y="4446088"/>
                  <a:pt x="5144781" y="4546307"/>
                </a:cubicBezTo>
                <a:cubicBezTo>
                  <a:pt x="5144781" y="4646526"/>
                  <a:pt x="5063537" y="4727769"/>
                  <a:pt x="4963317" y="4727769"/>
                </a:cubicBezTo>
                <a:cubicBezTo>
                  <a:pt x="4863097" y="4727769"/>
                  <a:pt x="4781857" y="4646526"/>
                  <a:pt x="4781857" y="4546307"/>
                </a:cubicBezTo>
                <a:cubicBezTo>
                  <a:pt x="4781857" y="4446088"/>
                  <a:pt x="4863097" y="4364845"/>
                  <a:pt x="4963317" y="4364845"/>
                </a:cubicBezTo>
                <a:close/>
                <a:moveTo>
                  <a:pt x="4006945" y="4364845"/>
                </a:moveTo>
                <a:cubicBezTo>
                  <a:pt x="4107165" y="4364845"/>
                  <a:pt x="4188409" y="4446088"/>
                  <a:pt x="4188409" y="4546307"/>
                </a:cubicBezTo>
                <a:cubicBezTo>
                  <a:pt x="4188409" y="4646526"/>
                  <a:pt x="4107165" y="4727769"/>
                  <a:pt x="4006945" y="4727769"/>
                </a:cubicBezTo>
                <a:cubicBezTo>
                  <a:pt x="3906729" y="4727769"/>
                  <a:pt x="3825485" y="4646526"/>
                  <a:pt x="3825485" y="4546307"/>
                </a:cubicBezTo>
                <a:cubicBezTo>
                  <a:pt x="3825485" y="4446088"/>
                  <a:pt x="3906729" y="4364845"/>
                  <a:pt x="4006945" y="4364845"/>
                </a:cubicBezTo>
                <a:close/>
                <a:moveTo>
                  <a:pt x="3050577" y="4364845"/>
                </a:moveTo>
                <a:cubicBezTo>
                  <a:pt x="3150793" y="4364845"/>
                  <a:pt x="3232037" y="4446088"/>
                  <a:pt x="3232037" y="4546307"/>
                </a:cubicBezTo>
                <a:cubicBezTo>
                  <a:pt x="3232037" y="4646526"/>
                  <a:pt x="3150793" y="4727769"/>
                  <a:pt x="3050577" y="4727769"/>
                </a:cubicBezTo>
                <a:cubicBezTo>
                  <a:pt x="2950357" y="4727769"/>
                  <a:pt x="2869113" y="4646526"/>
                  <a:pt x="2869113" y="4546307"/>
                </a:cubicBezTo>
                <a:cubicBezTo>
                  <a:pt x="2869113" y="4446088"/>
                  <a:pt x="2950357" y="4364845"/>
                  <a:pt x="3050577" y="4364845"/>
                </a:cubicBezTo>
                <a:close/>
                <a:moveTo>
                  <a:pt x="2094205" y="4364845"/>
                </a:moveTo>
                <a:cubicBezTo>
                  <a:pt x="2194425" y="4364845"/>
                  <a:pt x="2275665" y="4446088"/>
                  <a:pt x="2275665" y="4546307"/>
                </a:cubicBezTo>
                <a:cubicBezTo>
                  <a:pt x="2275665" y="4646526"/>
                  <a:pt x="2194425" y="4727769"/>
                  <a:pt x="2094205" y="4727769"/>
                </a:cubicBezTo>
                <a:cubicBezTo>
                  <a:pt x="1993985" y="4727769"/>
                  <a:pt x="1912741" y="4646526"/>
                  <a:pt x="1912741" y="4546307"/>
                </a:cubicBezTo>
                <a:cubicBezTo>
                  <a:pt x="1912741" y="4446088"/>
                  <a:pt x="1993985" y="4364845"/>
                  <a:pt x="2094205" y="4364845"/>
                </a:cubicBezTo>
                <a:close/>
                <a:moveTo>
                  <a:pt x="1137833" y="4364845"/>
                </a:moveTo>
                <a:cubicBezTo>
                  <a:pt x="1238052" y="4364845"/>
                  <a:pt x="1319295" y="4446088"/>
                  <a:pt x="1319295" y="4546307"/>
                </a:cubicBezTo>
                <a:cubicBezTo>
                  <a:pt x="1319295" y="4646526"/>
                  <a:pt x="1238052" y="4727769"/>
                  <a:pt x="1137833" y="4727769"/>
                </a:cubicBezTo>
                <a:cubicBezTo>
                  <a:pt x="1037614" y="4727769"/>
                  <a:pt x="956371" y="4646526"/>
                  <a:pt x="956371" y="4546307"/>
                </a:cubicBezTo>
                <a:cubicBezTo>
                  <a:pt x="956371" y="4446088"/>
                  <a:pt x="1037614" y="4364845"/>
                  <a:pt x="1137833" y="4364845"/>
                </a:cubicBezTo>
                <a:close/>
                <a:moveTo>
                  <a:pt x="181462" y="4364845"/>
                </a:moveTo>
                <a:cubicBezTo>
                  <a:pt x="281681" y="4364845"/>
                  <a:pt x="362924" y="4446088"/>
                  <a:pt x="362924" y="4546307"/>
                </a:cubicBezTo>
                <a:cubicBezTo>
                  <a:pt x="362924" y="4646526"/>
                  <a:pt x="281681" y="4727769"/>
                  <a:pt x="181462" y="4727769"/>
                </a:cubicBezTo>
                <a:cubicBezTo>
                  <a:pt x="81243" y="4727769"/>
                  <a:pt x="0" y="4646526"/>
                  <a:pt x="0" y="4546307"/>
                </a:cubicBezTo>
                <a:cubicBezTo>
                  <a:pt x="0" y="4446088"/>
                  <a:pt x="81243" y="4364845"/>
                  <a:pt x="181462" y="4364845"/>
                </a:cubicBezTo>
                <a:close/>
                <a:moveTo>
                  <a:pt x="6876061" y="3491876"/>
                </a:moveTo>
                <a:cubicBezTo>
                  <a:pt x="6976277" y="3491876"/>
                  <a:pt x="7057521" y="3573119"/>
                  <a:pt x="7057521" y="3673338"/>
                </a:cubicBezTo>
                <a:cubicBezTo>
                  <a:pt x="7057521" y="3773557"/>
                  <a:pt x="6976277" y="3854800"/>
                  <a:pt x="6876061" y="3854800"/>
                </a:cubicBezTo>
                <a:cubicBezTo>
                  <a:pt x="6775841" y="3854800"/>
                  <a:pt x="6694597" y="3773557"/>
                  <a:pt x="6694597" y="3673338"/>
                </a:cubicBezTo>
                <a:cubicBezTo>
                  <a:pt x="6694597" y="3573119"/>
                  <a:pt x="6775841" y="3491876"/>
                  <a:pt x="6876061" y="3491876"/>
                </a:cubicBezTo>
                <a:close/>
                <a:moveTo>
                  <a:pt x="5919689" y="3491876"/>
                </a:moveTo>
                <a:cubicBezTo>
                  <a:pt x="6019909" y="3491876"/>
                  <a:pt x="6101149" y="3573119"/>
                  <a:pt x="6101149" y="3673338"/>
                </a:cubicBezTo>
                <a:cubicBezTo>
                  <a:pt x="6101149" y="3773557"/>
                  <a:pt x="6019909" y="3854800"/>
                  <a:pt x="5919689" y="3854800"/>
                </a:cubicBezTo>
                <a:cubicBezTo>
                  <a:pt x="5819469" y="3854800"/>
                  <a:pt x="5738225" y="3773557"/>
                  <a:pt x="5738225" y="3673338"/>
                </a:cubicBezTo>
                <a:cubicBezTo>
                  <a:pt x="5738225" y="3573119"/>
                  <a:pt x="5819469" y="3491876"/>
                  <a:pt x="5919689" y="3491876"/>
                </a:cubicBezTo>
                <a:close/>
                <a:moveTo>
                  <a:pt x="4963317" y="3491876"/>
                </a:moveTo>
                <a:cubicBezTo>
                  <a:pt x="5063537" y="3491876"/>
                  <a:pt x="5144781" y="3573119"/>
                  <a:pt x="5144781" y="3673338"/>
                </a:cubicBezTo>
                <a:cubicBezTo>
                  <a:pt x="5144781" y="3773557"/>
                  <a:pt x="5063537" y="3854800"/>
                  <a:pt x="4963317" y="3854800"/>
                </a:cubicBezTo>
                <a:cubicBezTo>
                  <a:pt x="4863097" y="3854800"/>
                  <a:pt x="4781857" y="3773557"/>
                  <a:pt x="4781857" y="3673338"/>
                </a:cubicBezTo>
                <a:cubicBezTo>
                  <a:pt x="4781857" y="3573119"/>
                  <a:pt x="4863097" y="3491876"/>
                  <a:pt x="4963317" y="3491876"/>
                </a:cubicBezTo>
                <a:close/>
                <a:moveTo>
                  <a:pt x="4006945" y="3491876"/>
                </a:moveTo>
                <a:cubicBezTo>
                  <a:pt x="4107165" y="3491876"/>
                  <a:pt x="4188409" y="3573119"/>
                  <a:pt x="4188409" y="3673338"/>
                </a:cubicBezTo>
                <a:cubicBezTo>
                  <a:pt x="4188409" y="3773557"/>
                  <a:pt x="4107165" y="3854800"/>
                  <a:pt x="4006945" y="3854800"/>
                </a:cubicBezTo>
                <a:cubicBezTo>
                  <a:pt x="3906729" y="3854800"/>
                  <a:pt x="3825485" y="3773557"/>
                  <a:pt x="3825485" y="3673338"/>
                </a:cubicBezTo>
                <a:cubicBezTo>
                  <a:pt x="3825485" y="3573119"/>
                  <a:pt x="3906729" y="3491876"/>
                  <a:pt x="4006945" y="3491876"/>
                </a:cubicBezTo>
                <a:close/>
                <a:moveTo>
                  <a:pt x="3050577" y="3491876"/>
                </a:moveTo>
                <a:cubicBezTo>
                  <a:pt x="3150793" y="3491876"/>
                  <a:pt x="3232037" y="3573119"/>
                  <a:pt x="3232037" y="3673338"/>
                </a:cubicBezTo>
                <a:cubicBezTo>
                  <a:pt x="3232037" y="3773557"/>
                  <a:pt x="3150793" y="3854800"/>
                  <a:pt x="3050577" y="3854800"/>
                </a:cubicBezTo>
                <a:cubicBezTo>
                  <a:pt x="2950357" y="3854800"/>
                  <a:pt x="2869113" y="3773557"/>
                  <a:pt x="2869113" y="3673338"/>
                </a:cubicBezTo>
                <a:cubicBezTo>
                  <a:pt x="2869113" y="3573119"/>
                  <a:pt x="2950357" y="3491876"/>
                  <a:pt x="3050577" y="3491876"/>
                </a:cubicBezTo>
                <a:close/>
                <a:moveTo>
                  <a:pt x="2094205" y="3491876"/>
                </a:moveTo>
                <a:cubicBezTo>
                  <a:pt x="2194425" y="3491876"/>
                  <a:pt x="2275665" y="3573119"/>
                  <a:pt x="2275665" y="3673338"/>
                </a:cubicBezTo>
                <a:cubicBezTo>
                  <a:pt x="2275665" y="3773557"/>
                  <a:pt x="2194425" y="3854800"/>
                  <a:pt x="2094205" y="3854800"/>
                </a:cubicBezTo>
                <a:cubicBezTo>
                  <a:pt x="1993985" y="3854800"/>
                  <a:pt x="1912741" y="3773557"/>
                  <a:pt x="1912741" y="3673338"/>
                </a:cubicBezTo>
                <a:cubicBezTo>
                  <a:pt x="1912741" y="3573119"/>
                  <a:pt x="1993985" y="3491876"/>
                  <a:pt x="2094205" y="3491876"/>
                </a:cubicBezTo>
                <a:close/>
                <a:moveTo>
                  <a:pt x="1137833" y="3491876"/>
                </a:moveTo>
                <a:cubicBezTo>
                  <a:pt x="1238052" y="3491876"/>
                  <a:pt x="1319295" y="3573119"/>
                  <a:pt x="1319295" y="3673338"/>
                </a:cubicBezTo>
                <a:cubicBezTo>
                  <a:pt x="1319295" y="3773557"/>
                  <a:pt x="1238052" y="3854800"/>
                  <a:pt x="1137833" y="3854800"/>
                </a:cubicBezTo>
                <a:cubicBezTo>
                  <a:pt x="1037614" y="3854800"/>
                  <a:pt x="956371" y="3773557"/>
                  <a:pt x="956371" y="3673338"/>
                </a:cubicBezTo>
                <a:cubicBezTo>
                  <a:pt x="956371" y="3573119"/>
                  <a:pt x="1037614" y="3491876"/>
                  <a:pt x="1137833" y="3491876"/>
                </a:cubicBezTo>
                <a:close/>
                <a:moveTo>
                  <a:pt x="181462" y="3491876"/>
                </a:moveTo>
                <a:cubicBezTo>
                  <a:pt x="281681" y="3491876"/>
                  <a:pt x="362924" y="3573119"/>
                  <a:pt x="362924" y="3673338"/>
                </a:cubicBezTo>
                <a:cubicBezTo>
                  <a:pt x="362924" y="3773557"/>
                  <a:pt x="281681" y="3854800"/>
                  <a:pt x="181462" y="3854800"/>
                </a:cubicBezTo>
                <a:cubicBezTo>
                  <a:pt x="81243" y="3854800"/>
                  <a:pt x="0" y="3773557"/>
                  <a:pt x="0" y="3673338"/>
                </a:cubicBezTo>
                <a:cubicBezTo>
                  <a:pt x="0" y="3573119"/>
                  <a:pt x="81243" y="3491876"/>
                  <a:pt x="181462" y="3491876"/>
                </a:cubicBezTo>
                <a:close/>
                <a:moveTo>
                  <a:pt x="6876061" y="2618907"/>
                </a:moveTo>
                <a:cubicBezTo>
                  <a:pt x="6976277" y="2618907"/>
                  <a:pt x="7057521" y="2700150"/>
                  <a:pt x="7057521" y="2800369"/>
                </a:cubicBezTo>
                <a:cubicBezTo>
                  <a:pt x="7057521" y="2900588"/>
                  <a:pt x="6976277" y="2981831"/>
                  <a:pt x="6876061" y="2981831"/>
                </a:cubicBezTo>
                <a:cubicBezTo>
                  <a:pt x="6775841" y="2981831"/>
                  <a:pt x="6694597" y="2900588"/>
                  <a:pt x="6694597" y="2800369"/>
                </a:cubicBezTo>
                <a:cubicBezTo>
                  <a:pt x="6694597" y="2700150"/>
                  <a:pt x="6775841" y="2618907"/>
                  <a:pt x="6876061" y="2618907"/>
                </a:cubicBezTo>
                <a:close/>
                <a:moveTo>
                  <a:pt x="5919689" y="2618907"/>
                </a:moveTo>
                <a:cubicBezTo>
                  <a:pt x="6019909" y="2618907"/>
                  <a:pt x="6101149" y="2700150"/>
                  <a:pt x="6101149" y="2800369"/>
                </a:cubicBezTo>
                <a:cubicBezTo>
                  <a:pt x="6101149" y="2900588"/>
                  <a:pt x="6019909" y="2981831"/>
                  <a:pt x="5919689" y="2981831"/>
                </a:cubicBezTo>
                <a:cubicBezTo>
                  <a:pt x="5819469" y="2981831"/>
                  <a:pt x="5738225" y="2900588"/>
                  <a:pt x="5738225" y="2800369"/>
                </a:cubicBezTo>
                <a:cubicBezTo>
                  <a:pt x="5738225" y="2700150"/>
                  <a:pt x="5819469" y="2618907"/>
                  <a:pt x="5919689" y="2618907"/>
                </a:cubicBezTo>
                <a:close/>
                <a:moveTo>
                  <a:pt x="4963317" y="2618907"/>
                </a:moveTo>
                <a:cubicBezTo>
                  <a:pt x="5063537" y="2618907"/>
                  <a:pt x="5144781" y="2700150"/>
                  <a:pt x="5144781" y="2800369"/>
                </a:cubicBezTo>
                <a:cubicBezTo>
                  <a:pt x="5144781" y="2900588"/>
                  <a:pt x="5063537" y="2981831"/>
                  <a:pt x="4963317" y="2981831"/>
                </a:cubicBezTo>
                <a:cubicBezTo>
                  <a:pt x="4863097" y="2981831"/>
                  <a:pt x="4781857" y="2900588"/>
                  <a:pt x="4781857" y="2800369"/>
                </a:cubicBezTo>
                <a:cubicBezTo>
                  <a:pt x="4781857" y="2700150"/>
                  <a:pt x="4863097" y="2618907"/>
                  <a:pt x="4963317" y="2618907"/>
                </a:cubicBezTo>
                <a:close/>
                <a:moveTo>
                  <a:pt x="4006945" y="2618907"/>
                </a:moveTo>
                <a:cubicBezTo>
                  <a:pt x="4107165" y="2618907"/>
                  <a:pt x="4188409" y="2700150"/>
                  <a:pt x="4188409" y="2800369"/>
                </a:cubicBezTo>
                <a:cubicBezTo>
                  <a:pt x="4188409" y="2900588"/>
                  <a:pt x="4107165" y="2981831"/>
                  <a:pt x="4006945" y="2981831"/>
                </a:cubicBezTo>
                <a:cubicBezTo>
                  <a:pt x="3906729" y="2981831"/>
                  <a:pt x="3825485" y="2900588"/>
                  <a:pt x="3825485" y="2800369"/>
                </a:cubicBezTo>
                <a:cubicBezTo>
                  <a:pt x="3825485" y="2700150"/>
                  <a:pt x="3906729" y="2618907"/>
                  <a:pt x="4006945" y="2618907"/>
                </a:cubicBezTo>
                <a:close/>
                <a:moveTo>
                  <a:pt x="3050577" y="2618907"/>
                </a:moveTo>
                <a:cubicBezTo>
                  <a:pt x="3150793" y="2618907"/>
                  <a:pt x="3232037" y="2700150"/>
                  <a:pt x="3232037" y="2800369"/>
                </a:cubicBezTo>
                <a:cubicBezTo>
                  <a:pt x="3232037" y="2900588"/>
                  <a:pt x="3150793" y="2981831"/>
                  <a:pt x="3050577" y="2981831"/>
                </a:cubicBezTo>
                <a:cubicBezTo>
                  <a:pt x="2950357" y="2981831"/>
                  <a:pt x="2869113" y="2900588"/>
                  <a:pt x="2869113" y="2800369"/>
                </a:cubicBezTo>
                <a:cubicBezTo>
                  <a:pt x="2869113" y="2700150"/>
                  <a:pt x="2950357" y="2618907"/>
                  <a:pt x="3050577" y="2618907"/>
                </a:cubicBezTo>
                <a:close/>
                <a:moveTo>
                  <a:pt x="2094205" y="2618907"/>
                </a:moveTo>
                <a:cubicBezTo>
                  <a:pt x="2194425" y="2618907"/>
                  <a:pt x="2275665" y="2700150"/>
                  <a:pt x="2275665" y="2800369"/>
                </a:cubicBezTo>
                <a:cubicBezTo>
                  <a:pt x="2275665" y="2900588"/>
                  <a:pt x="2194425" y="2981831"/>
                  <a:pt x="2094205" y="2981831"/>
                </a:cubicBezTo>
                <a:cubicBezTo>
                  <a:pt x="1993985" y="2981831"/>
                  <a:pt x="1912741" y="2900588"/>
                  <a:pt x="1912741" y="2800369"/>
                </a:cubicBezTo>
                <a:cubicBezTo>
                  <a:pt x="1912741" y="2700150"/>
                  <a:pt x="1993985" y="2618907"/>
                  <a:pt x="2094205" y="2618907"/>
                </a:cubicBezTo>
                <a:close/>
                <a:moveTo>
                  <a:pt x="1137833" y="2618907"/>
                </a:moveTo>
                <a:cubicBezTo>
                  <a:pt x="1238052" y="2618907"/>
                  <a:pt x="1319295" y="2700150"/>
                  <a:pt x="1319295" y="2800369"/>
                </a:cubicBezTo>
                <a:cubicBezTo>
                  <a:pt x="1319295" y="2900588"/>
                  <a:pt x="1238052" y="2981831"/>
                  <a:pt x="1137833" y="2981831"/>
                </a:cubicBezTo>
                <a:cubicBezTo>
                  <a:pt x="1037614" y="2981831"/>
                  <a:pt x="956371" y="2900588"/>
                  <a:pt x="956371" y="2800369"/>
                </a:cubicBezTo>
                <a:cubicBezTo>
                  <a:pt x="956371" y="2700150"/>
                  <a:pt x="1037614" y="2618907"/>
                  <a:pt x="1137833" y="2618907"/>
                </a:cubicBezTo>
                <a:close/>
                <a:moveTo>
                  <a:pt x="181462" y="2618907"/>
                </a:moveTo>
                <a:cubicBezTo>
                  <a:pt x="281681" y="2618907"/>
                  <a:pt x="362924" y="2700150"/>
                  <a:pt x="362924" y="2800369"/>
                </a:cubicBezTo>
                <a:cubicBezTo>
                  <a:pt x="362924" y="2900588"/>
                  <a:pt x="281681" y="2981831"/>
                  <a:pt x="181462" y="2981831"/>
                </a:cubicBezTo>
                <a:cubicBezTo>
                  <a:pt x="81243" y="2981831"/>
                  <a:pt x="0" y="2900588"/>
                  <a:pt x="0" y="2800369"/>
                </a:cubicBezTo>
                <a:cubicBezTo>
                  <a:pt x="0" y="2700150"/>
                  <a:pt x="81243" y="2618907"/>
                  <a:pt x="181462" y="2618907"/>
                </a:cubicBezTo>
                <a:close/>
                <a:moveTo>
                  <a:pt x="6876061" y="1745938"/>
                </a:moveTo>
                <a:cubicBezTo>
                  <a:pt x="6976277" y="1745938"/>
                  <a:pt x="7057521" y="1827181"/>
                  <a:pt x="7057521" y="1927400"/>
                </a:cubicBezTo>
                <a:cubicBezTo>
                  <a:pt x="7057521" y="2027619"/>
                  <a:pt x="6976277" y="2108862"/>
                  <a:pt x="6876061" y="2108862"/>
                </a:cubicBezTo>
                <a:cubicBezTo>
                  <a:pt x="6775841" y="2108862"/>
                  <a:pt x="6694597" y="2027619"/>
                  <a:pt x="6694597" y="1927400"/>
                </a:cubicBezTo>
                <a:cubicBezTo>
                  <a:pt x="6694597" y="1827181"/>
                  <a:pt x="6775841" y="1745938"/>
                  <a:pt x="6876061" y="1745938"/>
                </a:cubicBezTo>
                <a:close/>
                <a:moveTo>
                  <a:pt x="5919689" y="1745938"/>
                </a:moveTo>
                <a:cubicBezTo>
                  <a:pt x="6019909" y="1745938"/>
                  <a:pt x="6101149" y="1827181"/>
                  <a:pt x="6101149" y="1927400"/>
                </a:cubicBezTo>
                <a:cubicBezTo>
                  <a:pt x="6101149" y="2027619"/>
                  <a:pt x="6019909" y="2108862"/>
                  <a:pt x="5919689" y="2108862"/>
                </a:cubicBezTo>
                <a:cubicBezTo>
                  <a:pt x="5819469" y="2108862"/>
                  <a:pt x="5738225" y="2027619"/>
                  <a:pt x="5738225" y="1927400"/>
                </a:cubicBezTo>
                <a:cubicBezTo>
                  <a:pt x="5738225" y="1827181"/>
                  <a:pt x="5819469" y="1745938"/>
                  <a:pt x="5919689" y="1745938"/>
                </a:cubicBezTo>
                <a:close/>
                <a:moveTo>
                  <a:pt x="4963317" y="1745938"/>
                </a:moveTo>
                <a:cubicBezTo>
                  <a:pt x="5063537" y="1745938"/>
                  <a:pt x="5144781" y="1827181"/>
                  <a:pt x="5144781" y="1927400"/>
                </a:cubicBezTo>
                <a:cubicBezTo>
                  <a:pt x="5144781" y="2027619"/>
                  <a:pt x="5063537" y="2108862"/>
                  <a:pt x="4963317" y="2108862"/>
                </a:cubicBezTo>
                <a:cubicBezTo>
                  <a:pt x="4863097" y="2108862"/>
                  <a:pt x="4781857" y="2027619"/>
                  <a:pt x="4781857" y="1927400"/>
                </a:cubicBezTo>
                <a:cubicBezTo>
                  <a:pt x="4781857" y="1827181"/>
                  <a:pt x="4863097" y="1745938"/>
                  <a:pt x="4963317" y="1745938"/>
                </a:cubicBezTo>
                <a:close/>
                <a:moveTo>
                  <a:pt x="4006945" y="1745938"/>
                </a:moveTo>
                <a:cubicBezTo>
                  <a:pt x="4107165" y="1745938"/>
                  <a:pt x="4188409" y="1827181"/>
                  <a:pt x="4188409" y="1927400"/>
                </a:cubicBezTo>
                <a:cubicBezTo>
                  <a:pt x="4188409" y="2027619"/>
                  <a:pt x="4107165" y="2108862"/>
                  <a:pt x="4006945" y="2108862"/>
                </a:cubicBezTo>
                <a:cubicBezTo>
                  <a:pt x="3906729" y="2108862"/>
                  <a:pt x="3825485" y="2027619"/>
                  <a:pt x="3825485" y="1927400"/>
                </a:cubicBezTo>
                <a:cubicBezTo>
                  <a:pt x="3825485" y="1827181"/>
                  <a:pt x="3906729" y="1745938"/>
                  <a:pt x="4006945" y="1745938"/>
                </a:cubicBezTo>
                <a:close/>
                <a:moveTo>
                  <a:pt x="3050577" y="1745938"/>
                </a:moveTo>
                <a:cubicBezTo>
                  <a:pt x="3150793" y="1745938"/>
                  <a:pt x="3232037" y="1827181"/>
                  <a:pt x="3232037" y="1927400"/>
                </a:cubicBezTo>
                <a:cubicBezTo>
                  <a:pt x="3232037" y="2027619"/>
                  <a:pt x="3150793" y="2108862"/>
                  <a:pt x="3050577" y="2108862"/>
                </a:cubicBezTo>
                <a:cubicBezTo>
                  <a:pt x="2950357" y="2108862"/>
                  <a:pt x="2869113" y="2027619"/>
                  <a:pt x="2869113" y="1927400"/>
                </a:cubicBezTo>
                <a:cubicBezTo>
                  <a:pt x="2869113" y="1827181"/>
                  <a:pt x="2950357" y="1745938"/>
                  <a:pt x="3050577" y="1745938"/>
                </a:cubicBezTo>
                <a:close/>
                <a:moveTo>
                  <a:pt x="2094205" y="1745938"/>
                </a:moveTo>
                <a:cubicBezTo>
                  <a:pt x="2194425" y="1745938"/>
                  <a:pt x="2275665" y="1827181"/>
                  <a:pt x="2275665" y="1927400"/>
                </a:cubicBezTo>
                <a:cubicBezTo>
                  <a:pt x="2275665" y="2027619"/>
                  <a:pt x="2194425" y="2108862"/>
                  <a:pt x="2094205" y="2108862"/>
                </a:cubicBezTo>
                <a:cubicBezTo>
                  <a:pt x="1993985" y="2108862"/>
                  <a:pt x="1912741" y="2027619"/>
                  <a:pt x="1912741" y="1927400"/>
                </a:cubicBezTo>
                <a:cubicBezTo>
                  <a:pt x="1912741" y="1827181"/>
                  <a:pt x="1993985" y="1745938"/>
                  <a:pt x="2094205" y="1745938"/>
                </a:cubicBezTo>
                <a:close/>
                <a:moveTo>
                  <a:pt x="1137833" y="1745938"/>
                </a:moveTo>
                <a:cubicBezTo>
                  <a:pt x="1238052" y="1745938"/>
                  <a:pt x="1319295" y="1827181"/>
                  <a:pt x="1319295" y="1927400"/>
                </a:cubicBezTo>
                <a:cubicBezTo>
                  <a:pt x="1319295" y="2027619"/>
                  <a:pt x="1238052" y="2108862"/>
                  <a:pt x="1137833" y="2108862"/>
                </a:cubicBezTo>
                <a:cubicBezTo>
                  <a:pt x="1037614" y="2108862"/>
                  <a:pt x="956371" y="2027619"/>
                  <a:pt x="956371" y="1927400"/>
                </a:cubicBezTo>
                <a:cubicBezTo>
                  <a:pt x="956371" y="1827181"/>
                  <a:pt x="1037614" y="1745938"/>
                  <a:pt x="1137833" y="1745938"/>
                </a:cubicBezTo>
                <a:close/>
                <a:moveTo>
                  <a:pt x="181462" y="1745938"/>
                </a:moveTo>
                <a:cubicBezTo>
                  <a:pt x="281681" y="1745938"/>
                  <a:pt x="362924" y="1827181"/>
                  <a:pt x="362924" y="1927400"/>
                </a:cubicBezTo>
                <a:cubicBezTo>
                  <a:pt x="362924" y="2027619"/>
                  <a:pt x="281681" y="2108862"/>
                  <a:pt x="181462" y="2108862"/>
                </a:cubicBezTo>
                <a:cubicBezTo>
                  <a:pt x="81243" y="2108862"/>
                  <a:pt x="0" y="2027619"/>
                  <a:pt x="0" y="1927400"/>
                </a:cubicBezTo>
                <a:cubicBezTo>
                  <a:pt x="0" y="1827181"/>
                  <a:pt x="81243" y="1745938"/>
                  <a:pt x="181462" y="1745938"/>
                </a:cubicBezTo>
                <a:close/>
                <a:moveTo>
                  <a:pt x="6876061" y="872969"/>
                </a:moveTo>
                <a:cubicBezTo>
                  <a:pt x="6976277" y="872969"/>
                  <a:pt x="7057521" y="954212"/>
                  <a:pt x="7057521" y="1054431"/>
                </a:cubicBezTo>
                <a:cubicBezTo>
                  <a:pt x="7057521" y="1154650"/>
                  <a:pt x="6976277" y="1235893"/>
                  <a:pt x="6876061" y="1235893"/>
                </a:cubicBezTo>
                <a:cubicBezTo>
                  <a:pt x="6775841" y="1235893"/>
                  <a:pt x="6694597" y="1154650"/>
                  <a:pt x="6694597" y="1054431"/>
                </a:cubicBezTo>
                <a:cubicBezTo>
                  <a:pt x="6694597" y="954212"/>
                  <a:pt x="6775841" y="872969"/>
                  <a:pt x="6876061" y="872969"/>
                </a:cubicBezTo>
                <a:close/>
                <a:moveTo>
                  <a:pt x="5919689" y="872969"/>
                </a:moveTo>
                <a:cubicBezTo>
                  <a:pt x="6019909" y="872969"/>
                  <a:pt x="6101149" y="954212"/>
                  <a:pt x="6101149" y="1054431"/>
                </a:cubicBezTo>
                <a:cubicBezTo>
                  <a:pt x="6101149" y="1154650"/>
                  <a:pt x="6019909" y="1235893"/>
                  <a:pt x="5919689" y="1235893"/>
                </a:cubicBezTo>
                <a:cubicBezTo>
                  <a:pt x="5819469" y="1235893"/>
                  <a:pt x="5738225" y="1154650"/>
                  <a:pt x="5738225" y="1054431"/>
                </a:cubicBezTo>
                <a:cubicBezTo>
                  <a:pt x="5738225" y="954212"/>
                  <a:pt x="5819469" y="872969"/>
                  <a:pt x="5919689" y="872969"/>
                </a:cubicBezTo>
                <a:close/>
                <a:moveTo>
                  <a:pt x="4963317" y="872969"/>
                </a:moveTo>
                <a:cubicBezTo>
                  <a:pt x="5063537" y="872969"/>
                  <a:pt x="5144781" y="954212"/>
                  <a:pt x="5144781" y="1054431"/>
                </a:cubicBezTo>
                <a:cubicBezTo>
                  <a:pt x="5144781" y="1154650"/>
                  <a:pt x="5063537" y="1235893"/>
                  <a:pt x="4963317" y="1235893"/>
                </a:cubicBezTo>
                <a:cubicBezTo>
                  <a:pt x="4863097" y="1235893"/>
                  <a:pt x="4781857" y="1154650"/>
                  <a:pt x="4781857" y="1054431"/>
                </a:cubicBezTo>
                <a:cubicBezTo>
                  <a:pt x="4781857" y="954212"/>
                  <a:pt x="4863097" y="872969"/>
                  <a:pt x="4963317" y="872969"/>
                </a:cubicBezTo>
                <a:close/>
                <a:moveTo>
                  <a:pt x="4006945" y="872969"/>
                </a:moveTo>
                <a:cubicBezTo>
                  <a:pt x="4107165" y="872969"/>
                  <a:pt x="4188409" y="954212"/>
                  <a:pt x="4188409" y="1054431"/>
                </a:cubicBezTo>
                <a:cubicBezTo>
                  <a:pt x="4188409" y="1154650"/>
                  <a:pt x="4107165" y="1235893"/>
                  <a:pt x="4006945" y="1235893"/>
                </a:cubicBezTo>
                <a:cubicBezTo>
                  <a:pt x="3906729" y="1235893"/>
                  <a:pt x="3825485" y="1154650"/>
                  <a:pt x="3825485" y="1054431"/>
                </a:cubicBezTo>
                <a:cubicBezTo>
                  <a:pt x="3825485" y="954212"/>
                  <a:pt x="3906729" y="872969"/>
                  <a:pt x="4006945" y="872969"/>
                </a:cubicBezTo>
                <a:close/>
                <a:moveTo>
                  <a:pt x="3050577" y="872969"/>
                </a:moveTo>
                <a:cubicBezTo>
                  <a:pt x="3150793" y="872969"/>
                  <a:pt x="3232037" y="954212"/>
                  <a:pt x="3232037" y="1054431"/>
                </a:cubicBezTo>
                <a:cubicBezTo>
                  <a:pt x="3232037" y="1154650"/>
                  <a:pt x="3150793" y="1235893"/>
                  <a:pt x="3050577" y="1235893"/>
                </a:cubicBezTo>
                <a:cubicBezTo>
                  <a:pt x="2950357" y="1235893"/>
                  <a:pt x="2869113" y="1154650"/>
                  <a:pt x="2869113" y="1054431"/>
                </a:cubicBezTo>
                <a:cubicBezTo>
                  <a:pt x="2869113" y="954212"/>
                  <a:pt x="2950357" y="872969"/>
                  <a:pt x="3050577" y="872969"/>
                </a:cubicBezTo>
                <a:close/>
                <a:moveTo>
                  <a:pt x="2094205" y="872969"/>
                </a:moveTo>
                <a:cubicBezTo>
                  <a:pt x="2194425" y="872969"/>
                  <a:pt x="2275665" y="954212"/>
                  <a:pt x="2275665" y="1054431"/>
                </a:cubicBezTo>
                <a:cubicBezTo>
                  <a:pt x="2275665" y="1154650"/>
                  <a:pt x="2194425" y="1235893"/>
                  <a:pt x="2094205" y="1235893"/>
                </a:cubicBezTo>
                <a:cubicBezTo>
                  <a:pt x="1993985" y="1235893"/>
                  <a:pt x="1912741" y="1154650"/>
                  <a:pt x="1912741" y="1054431"/>
                </a:cubicBezTo>
                <a:cubicBezTo>
                  <a:pt x="1912741" y="954212"/>
                  <a:pt x="1993985" y="872969"/>
                  <a:pt x="2094205" y="872969"/>
                </a:cubicBezTo>
                <a:close/>
                <a:moveTo>
                  <a:pt x="1137833" y="872969"/>
                </a:moveTo>
                <a:cubicBezTo>
                  <a:pt x="1238052" y="872969"/>
                  <a:pt x="1319295" y="954212"/>
                  <a:pt x="1319295" y="1054431"/>
                </a:cubicBezTo>
                <a:cubicBezTo>
                  <a:pt x="1319295" y="1154650"/>
                  <a:pt x="1238052" y="1235893"/>
                  <a:pt x="1137833" y="1235893"/>
                </a:cubicBezTo>
                <a:cubicBezTo>
                  <a:pt x="1037614" y="1235893"/>
                  <a:pt x="956371" y="1154650"/>
                  <a:pt x="956371" y="1054431"/>
                </a:cubicBezTo>
                <a:cubicBezTo>
                  <a:pt x="956371" y="954212"/>
                  <a:pt x="1037614" y="872969"/>
                  <a:pt x="1137833" y="872969"/>
                </a:cubicBezTo>
                <a:close/>
                <a:moveTo>
                  <a:pt x="181462" y="872969"/>
                </a:moveTo>
                <a:cubicBezTo>
                  <a:pt x="281681" y="872969"/>
                  <a:pt x="362924" y="954212"/>
                  <a:pt x="362924" y="1054431"/>
                </a:cubicBezTo>
                <a:cubicBezTo>
                  <a:pt x="362924" y="1154650"/>
                  <a:pt x="281681" y="1235893"/>
                  <a:pt x="181462" y="1235893"/>
                </a:cubicBezTo>
                <a:cubicBezTo>
                  <a:pt x="81243" y="1235893"/>
                  <a:pt x="0" y="1154650"/>
                  <a:pt x="0" y="1054431"/>
                </a:cubicBezTo>
                <a:cubicBezTo>
                  <a:pt x="0" y="954212"/>
                  <a:pt x="81243" y="872969"/>
                  <a:pt x="181462" y="872969"/>
                </a:cubicBezTo>
                <a:close/>
                <a:moveTo>
                  <a:pt x="6876061" y="0"/>
                </a:moveTo>
                <a:cubicBezTo>
                  <a:pt x="6976277" y="0"/>
                  <a:pt x="7057521" y="81243"/>
                  <a:pt x="7057521" y="181462"/>
                </a:cubicBezTo>
                <a:cubicBezTo>
                  <a:pt x="7057521" y="281681"/>
                  <a:pt x="6976277" y="362924"/>
                  <a:pt x="6876061" y="362924"/>
                </a:cubicBezTo>
                <a:cubicBezTo>
                  <a:pt x="6775841" y="362924"/>
                  <a:pt x="6694597" y="281681"/>
                  <a:pt x="6694597" y="181462"/>
                </a:cubicBezTo>
                <a:cubicBezTo>
                  <a:pt x="6694597" y="81243"/>
                  <a:pt x="6775841" y="0"/>
                  <a:pt x="6876061" y="0"/>
                </a:cubicBezTo>
                <a:close/>
                <a:moveTo>
                  <a:pt x="5919689" y="0"/>
                </a:moveTo>
                <a:cubicBezTo>
                  <a:pt x="6019909" y="0"/>
                  <a:pt x="6101149" y="81243"/>
                  <a:pt x="6101149" y="181462"/>
                </a:cubicBezTo>
                <a:cubicBezTo>
                  <a:pt x="6101149" y="281681"/>
                  <a:pt x="6019909" y="362924"/>
                  <a:pt x="5919689" y="362924"/>
                </a:cubicBezTo>
                <a:cubicBezTo>
                  <a:pt x="5819469" y="362924"/>
                  <a:pt x="5738225" y="281681"/>
                  <a:pt x="5738225" y="181462"/>
                </a:cubicBezTo>
                <a:cubicBezTo>
                  <a:pt x="5738225" y="81243"/>
                  <a:pt x="5819469" y="0"/>
                  <a:pt x="5919689" y="0"/>
                </a:cubicBezTo>
                <a:close/>
                <a:moveTo>
                  <a:pt x="4963317" y="0"/>
                </a:moveTo>
                <a:cubicBezTo>
                  <a:pt x="5063537" y="0"/>
                  <a:pt x="5144781" y="81243"/>
                  <a:pt x="5144781" y="181462"/>
                </a:cubicBezTo>
                <a:cubicBezTo>
                  <a:pt x="5144781" y="281681"/>
                  <a:pt x="5063537" y="362924"/>
                  <a:pt x="4963317" y="362924"/>
                </a:cubicBezTo>
                <a:cubicBezTo>
                  <a:pt x="4863097" y="362924"/>
                  <a:pt x="4781857" y="281681"/>
                  <a:pt x="4781857" y="181462"/>
                </a:cubicBezTo>
                <a:cubicBezTo>
                  <a:pt x="4781857" y="81243"/>
                  <a:pt x="4863097" y="0"/>
                  <a:pt x="4963317" y="0"/>
                </a:cubicBezTo>
                <a:close/>
                <a:moveTo>
                  <a:pt x="4006945" y="0"/>
                </a:moveTo>
                <a:cubicBezTo>
                  <a:pt x="4107165" y="0"/>
                  <a:pt x="4188409" y="81243"/>
                  <a:pt x="4188409" y="181462"/>
                </a:cubicBezTo>
                <a:cubicBezTo>
                  <a:pt x="4188409" y="281681"/>
                  <a:pt x="4107165" y="362924"/>
                  <a:pt x="4006945" y="362924"/>
                </a:cubicBezTo>
                <a:cubicBezTo>
                  <a:pt x="3906729" y="362924"/>
                  <a:pt x="3825485" y="281681"/>
                  <a:pt x="3825485" y="181462"/>
                </a:cubicBezTo>
                <a:cubicBezTo>
                  <a:pt x="3825485" y="81243"/>
                  <a:pt x="3906729" y="0"/>
                  <a:pt x="4006945" y="0"/>
                </a:cubicBezTo>
                <a:close/>
                <a:moveTo>
                  <a:pt x="3050577" y="0"/>
                </a:moveTo>
                <a:cubicBezTo>
                  <a:pt x="3150793" y="0"/>
                  <a:pt x="3232037" y="81243"/>
                  <a:pt x="3232037" y="181462"/>
                </a:cubicBezTo>
                <a:cubicBezTo>
                  <a:pt x="3232037" y="281681"/>
                  <a:pt x="3150793" y="362924"/>
                  <a:pt x="3050577" y="362924"/>
                </a:cubicBezTo>
                <a:cubicBezTo>
                  <a:pt x="2950357" y="362924"/>
                  <a:pt x="2869113" y="281681"/>
                  <a:pt x="2869113" y="181462"/>
                </a:cubicBezTo>
                <a:cubicBezTo>
                  <a:pt x="2869113" y="81243"/>
                  <a:pt x="2950357" y="0"/>
                  <a:pt x="3050577" y="0"/>
                </a:cubicBezTo>
                <a:close/>
                <a:moveTo>
                  <a:pt x="2094205" y="0"/>
                </a:moveTo>
                <a:cubicBezTo>
                  <a:pt x="2194425" y="0"/>
                  <a:pt x="2275665" y="81243"/>
                  <a:pt x="2275665" y="181462"/>
                </a:cubicBezTo>
                <a:cubicBezTo>
                  <a:pt x="2275665" y="281681"/>
                  <a:pt x="2194425" y="362924"/>
                  <a:pt x="2094205" y="362924"/>
                </a:cubicBezTo>
                <a:cubicBezTo>
                  <a:pt x="1993985" y="362924"/>
                  <a:pt x="1912741" y="281681"/>
                  <a:pt x="1912741" y="181462"/>
                </a:cubicBezTo>
                <a:cubicBezTo>
                  <a:pt x="1912741" y="81243"/>
                  <a:pt x="1993985" y="0"/>
                  <a:pt x="2094205" y="0"/>
                </a:cubicBezTo>
                <a:close/>
                <a:moveTo>
                  <a:pt x="1137833" y="0"/>
                </a:moveTo>
                <a:cubicBezTo>
                  <a:pt x="1238052" y="0"/>
                  <a:pt x="1319295" y="81243"/>
                  <a:pt x="1319295" y="181462"/>
                </a:cubicBezTo>
                <a:cubicBezTo>
                  <a:pt x="1319295" y="281681"/>
                  <a:pt x="1238052" y="362924"/>
                  <a:pt x="1137833" y="362924"/>
                </a:cubicBezTo>
                <a:cubicBezTo>
                  <a:pt x="1037614" y="362924"/>
                  <a:pt x="956371" y="281681"/>
                  <a:pt x="956371" y="181462"/>
                </a:cubicBezTo>
                <a:cubicBezTo>
                  <a:pt x="956371" y="81243"/>
                  <a:pt x="1037614" y="0"/>
                  <a:pt x="1137833" y="0"/>
                </a:cubicBezTo>
                <a:close/>
                <a:moveTo>
                  <a:pt x="181462" y="0"/>
                </a:moveTo>
                <a:cubicBezTo>
                  <a:pt x="281681" y="0"/>
                  <a:pt x="362924" y="81243"/>
                  <a:pt x="362924" y="181462"/>
                </a:cubicBezTo>
                <a:cubicBezTo>
                  <a:pt x="362924" y="281681"/>
                  <a:pt x="281681" y="362924"/>
                  <a:pt x="181462" y="362924"/>
                </a:cubicBezTo>
                <a:cubicBezTo>
                  <a:pt x="81243" y="362924"/>
                  <a:pt x="0" y="281681"/>
                  <a:pt x="0" y="181462"/>
                </a:cubicBezTo>
                <a:cubicBezTo>
                  <a:pt x="0" y="81243"/>
                  <a:pt x="81243" y="0"/>
                  <a:pt x="181462" y="0"/>
                </a:cubicBezTo>
                <a:close/>
              </a:path>
            </a:pathLst>
          </a:custGeom>
          <a:solidFill>
            <a:schemeClr val="lt1">
              <a:alpha val="20784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Helvetica Neue Light" panose="020B0604020202090204"/>
              <a:ea typeface="Helvetica Neue Light" panose="020B0604020202090204"/>
              <a:cs typeface="Helvetica Neue Light" panose="020B0604020202090204"/>
              <a:sym typeface="Helvetica Neue Light" panose="020B0604020202090204"/>
            </a:endParaRPr>
          </a:p>
        </p:txBody>
      </p:sp>
      <p:sp>
        <p:nvSpPr>
          <p:cNvPr id="35" name="Google Shape;35;p3"/>
          <p:cNvSpPr/>
          <p:nvPr userDrawn="1"/>
        </p:nvSpPr>
        <p:spPr>
          <a:xfrm>
            <a:off x="49600" y="512763"/>
            <a:ext cx="12193200" cy="6345237"/>
          </a:xfrm>
          <a:custGeom>
            <a:avLst/>
            <a:gdLst/>
            <a:ahLst/>
            <a:cxnLst/>
            <a:rect l="l" t="t" r="r" b="b"/>
            <a:pathLst>
              <a:path w="7767577" h="4070000" extrusionOk="0">
                <a:moveTo>
                  <a:pt x="7767578" y="111638"/>
                </a:moveTo>
                <a:cubicBezTo>
                  <a:pt x="7188722" y="36913"/>
                  <a:pt x="6605636" y="-376"/>
                  <a:pt x="6021963" y="3"/>
                </a:cubicBezTo>
                <a:cubicBezTo>
                  <a:pt x="3586557" y="3"/>
                  <a:pt x="1414947" y="634021"/>
                  <a:pt x="0" y="1623572"/>
                </a:cubicBezTo>
                <a:lnTo>
                  <a:pt x="0" y="4070001"/>
                </a:lnTo>
                <a:lnTo>
                  <a:pt x="7767578" y="4070001"/>
                </a:lnTo>
                <a:close/>
              </a:path>
            </a:pathLst>
          </a:custGeom>
          <a:gradFill>
            <a:gsLst>
              <a:gs pos="0">
                <a:srgbClr val="F11210">
                  <a:alpha val="0"/>
                </a:srgbClr>
              </a:gs>
              <a:gs pos="100000">
                <a:srgbClr val="98131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" name="Google Shape;36;p3"/>
          <p:cNvSpPr/>
          <p:nvPr userDrawn="1"/>
        </p:nvSpPr>
        <p:spPr>
          <a:xfrm>
            <a:off x="25400" y="1892900"/>
            <a:ext cx="12195096" cy="4966703"/>
          </a:xfrm>
          <a:custGeom>
            <a:avLst/>
            <a:gdLst/>
            <a:ahLst/>
            <a:cxnLst/>
            <a:rect l="l" t="t" r="r" b="b"/>
            <a:pathLst>
              <a:path w="7767577" h="3080126" extrusionOk="0">
                <a:moveTo>
                  <a:pt x="7767577" y="84429"/>
                </a:moveTo>
                <a:cubicBezTo>
                  <a:pt x="7206631" y="29293"/>
                  <a:pt x="6622374" y="0"/>
                  <a:pt x="6021962" y="0"/>
                </a:cubicBezTo>
                <a:cubicBezTo>
                  <a:pt x="3586557" y="0"/>
                  <a:pt x="1414866" y="479607"/>
                  <a:pt x="0" y="1228712"/>
                </a:cubicBezTo>
                <a:lnTo>
                  <a:pt x="0" y="3080126"/>
                </a:lnTo>
                <a:lnTo>
                  <a:pt x="7767577" y="3080126"/>
                </a:lnTo>
                <a:close/>
              </a:path>
            </a:pathLst>
          </a:custGeom>
          <a:gradFill>
            <a:gsLst>
              <a:gs pos="0">
                <a:srgbClr val="F11210"/>
              </a:gs>
              <a:gs pos="100000">
                <a:srgbClr val="981312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37;p3"/>
          <p:cNvSpPr/>
          <p:nvPr userDrawn="1"/>
        </p:nvSpPr>
        <p:spPr>
          <a:xfrm>
            <a:off x="50449" y="2927708"/>
            <a:ext cx="7106618" cy="3957685"/>
          </a:xfrm>
          <a:custGeom>
            <a:avLst/>
            <a:gdLst/>
            <a:ahLst/>
            <a:cxnLst/>
            <a:rect l="l" t="t" r="r" b="b"/>
            <a:pathLst>
              <a:path w="7106618" h="3957685" extrusionOk="0">
                <a:moveTo>
                  <a:pt x="7106619" y="3957685"/>
                </a:moveTo>
                <a:lnTo>
                  <a:pt x="3684341" y="3957685"/>
                </a:lnTo>
                <a:lnTo>
                  <a:pt x="0" y="270929"/>
                </a:lnTo>
                <a:lnTo>
                  <a:pt x="0" y="0"/>
                </a:lnTo>
                <a:lnTo>
                  <a:pt x="3151526" y="0"/>
                </a:lnTo>
                <a:lnTo>
                  <a:pt x="7106619" y="3957685"/>
                </a:lnTo>
                <a:close/>
              </a:path>
            </a:pathLst>
          </a:custGeom>
          <a:gradFill>
            <a:gsLst>
              <a:gs pos="0">
                <a:srgbClr val="F2F2F2">
                  <a:alpha val="0"/>
                </a:srgbClr>
              </a:gs>
              <a:gs pos="100000">
                <a:srgbClr val="F2F2F2">
                  <a:alpha val="51764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" name="Google Shape;38;p3"/>
          <p:cNvSpPr/>
          <p:nvPr userDrawn="1"/>
        </p:nvSpPr>
        <p:spPr>
          <a:xfrm>
            <a:off x="1373425" y="5225101"/>
            <a:ext cx="2956711" cy="1646596"/>
          </a:xfrm>
          <a:custGeom>
            <a:avLst/>
            <a:gdLst/>
            <a:ahLst/>
            <a:cxnLst/>
            <a:rect l="l" t="t" r="r" b="b"/>
            <a:pathLst>
              <a:path w="7106618" h="3957685" extrusionOk="0">
                <a:moveTo>
                  <a:pt x="7106619" y="3957685"/>
                </a:moveTo>
                <a:lnTo>
                  <a:pt x="3684341" y="3957685"/>
                </a:lnTo>
                <a:lnTo>
                  <a:pt x="0" y="270929"/>
                </a:lnTo>
                <a:lnTo>
                  <a:pt x="0" y="0"/>
                </a:lnTo>
                <a:lnTo>
                  <a:pt x="3151526" y="0"/>
                </a:lnTo>
                <a:lnTo>
                  <a:pt x="7106619" y="3957685"/>
                </a:lnTo>
                <a:close/>
              </a:path>
            </a:pathLst>
          </a:custGeom>
          <a:gradFill>
            <a:gsLst>
              <a:gs pos="0">
                <a:srgbClr val="F2F2F2">
                  <a:alpha val="0"/>
                </a:srgbClr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9" name="Google Shape;39;p3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515950" y="512775"/>
            <a:ext cx="2083174" cy="176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логотип Года педагога и наставника_Золотой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2290" y="497840"/>
            <a:ext cx="2424430" cy="1867535"/>
          </a:xfrm>
          <a:prstGeom prst="rect">
            <a:avLst/>
          </a:prstGeom>
        </p:spPr>
      </p:pic>
      <p:pic>
        <p:nvPicPr>
          <p:cNvPr id="1" name="Изображение 0" descr="logo конференции-02"/>
          <p:cNvPicPr>
            <a:picLocks noChangeAspect="1"/>
          </p:cNvPicPr>
          <p:nvPr userDrawn="1"/>
        </p:nvPicPr>
        <p:blipFill>
          <a:blip r:embed="rId4"/>
          <a:srcRect l="15644" t="30660" r="9212" b="30039"/>
          <a:stretch>
            <a:fillRect/>
          </a:stretch>
        </p:blipFill>
        <p:spPr>
          <a:xfrm>
            <a:off x="2386330" y="467360"/>
            <a:ext cx="4590415" cy="1754505"/>
          </a:xfrm>
          <a:prstGeom prst="rect">
            <a:avLst/>
          </a:prstGeom>
        </p:spPr>
      </p:pic>
      <p:pic>
        <p:nvPicPr>
          <p:cNvPr id="4" name="Изображение 3" descr="irzar_ai-0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7195" y="506730"/>
            <a:ext cx="1647190" cy="16452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 userDrawn="1"/>
        </p:nvSpPr>
        <p:spPr>
          <a:xfrm>
            <a:off x="0" y="-24014"/>
            <a:ext cx="12386524" cy="6879656"/>
          </a:xfrm>
          <a:custGeom>
            <a:avLst/>
            <a:gdLst/>
            <a:ahLst/>
            <a:cxnLst/>
            <a:rect l="l" t="t" r="r" b="b"/>
            <a:pathLst>
              <a:path w="7764312" h="4366597" extrusionOk="0">
                <a:moveTo>
                  <a:pt x="0" y="0"/>
                </a:moveTo>
                <a:lnTo>
                  <a:pt x="7764312" y="0"/>
                </a:lnTo>
                <a:lnTo>
                  <a:pt x="7764312" y="4366598"/>
                </a:lnTo>
                <a:lnTo>
                  <a:pt x="0" y="4366598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" name="Google Shape;43;p4"/>
          <p:cNvSpPr/>
          <p:nvPr userDrawn="1"/>
        </p:nvSpPr>
        <p:spPr>
          <a:xfrm>
            <a:off x="0" y="0"/>
            <a:ext cx="12345704" cy="69060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" name="Google Shape;44;p4"/>
          <p:cNvSpPr txBox="1"/>
          <p:nvPr userDrawn="1"/>
        </p:nvSpPr>
        <p:spPr>
          <a:xfrm>
            <a:off x="9960835" y="5899634"/>
            <a:ext cx="393292" cy="31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" name="Google Shape;45;p4"/>
          <p:cNvSpPr txBox="1"/>
          <p:nvPr userDrawn="1"/>
        </p:nvSpPr>
        <p:spPr>
          <a:xfrm>
            <a:off x="7948769" y="5899634"/>
            <a:ext cx="393292" cy="31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" name="Google Shape;46;p4"/>
          <p:cNvSpPr/>
          <p:nvPr userDrawn="1"/>
        </p:nvSpPr>
        <p:spPr>
          <a:xfrm rot="10800000" flipH="1">
            <a:off x="720000" y="5210115"/>
            <a:ext cx="1741132" cy="45719"/>
          </a:xfrm>
          <a:prstGeom prst="rect">
            <a:avLst/>
          </a:prstGeom>
          <a:solidFill>
            <a:srgbClr val="010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" name="Google Shape;47;p4"/>
          <p:cNvSpPr/>
          <p:nvPr userDrawn="1"/>
        </p:nvSpPr>
        <p:spPr>
          <a:xfrm>
            <a:off x="8697308" y="3193244"/>
            <a:ext cx="3689214" cy="3688641"/>
          </a:xfrm>
          <a:custGeom>
            <a:avLst/>
            <a:gdLst/>
            <a:ahLst/>
            <a:cxnLst/>
            <a:rect l="l" t="t" r="r" b="b"/>
            <a:pathLst>
              <a:path w="2341587" h="2341223" extrusionOk="0">
                <a:moveTo>
                  <a:pt x="2341587" y="2341224"/>
                </a:moveTo>
                <a:lnTo>
                  <a:pt x="2341587" y="0"/>
                </a:lnTo>
                <a:lnTo>
                  <a:pt x="0" y="2341224"/>
                </a:lnTo>
                <a:lnTo>
                  <a:pt x="2341587" y="2341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8" name="Google Shape;48;p4"/>
          <p:cNvSpPr/>
          <p:nvPr userDrawn="1"/>
        </p:nvSpPr>
        <p:spPr>
          <a:xfrm>
            <a:off x="5062123" y="-24014"/>
            <a:ext cx="7324399" cy="1401793"/>
          </a:xfrm>
          <a:custGeom>
            <a:avLst/>
            <a:gdLst/>
            <a:ahLst/>
            <a:cxnLst/>
            <a:rect l="l" t="t" r="r" b="b"/>
            <a:pathLst>
              <a:path w="4648881" h="889734" extrusionOk="0">
                <a:moveTo>
                  <a:pt x="4648882" y="0"/>
                </a:moveTo>
                <a:lnTo>
                  <a:pt x="4648882" y="889735"/>
                </a:lnTo>
                <a:lnTo>
                  <a:pt x="0" y="889735"/>
                </a:lnTo>
                <a:lnTo>
                  <a:pt x="889984" y="0"/>
                </a:lnTo>
                <a:lnTo>
                  <a:pt x="4648882" y="0"/>
                </a:lnTo>
                <a:close/>
              </a:path>
            </a:pathLst>
          </a:custGeom>
          <a:solidFill>
            <a:srgbClr val="0A31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" name="Google Shape;49;p4"/>
          <p:cNvSpPr/>
          <p:nvPr userDrawn="1"/>
        </p:nvSpPr>
        <p:spPr>
          <a:xfrm>
            <a:off x="5089264" y="-24014"/>
            <a:ext cx="6508497" cy="6526373"/>
          </a:xfrm>
          <a:custGeom>
            <a:avLst/>
            <a:gdLst/>
            <a:ahLst/>
            <a:cxnLst/>
            <a:rect l="l" t="t" r="r" b="b"/>
            <a:pathLst>
              <a:path w="4131018" h="4142364" extrusionOk="0">
                <a:moveTo>
                  <a:pt x="878419" y="0"/>
                </a:moveTo>
                <a:lnTo>
                  <a:pt x="874375" y="3962"/>
                </a:lnTo>
                <a:lnTo>
                  <a:pt x="0" y="878252"/>
                </a:lnTo>
                <a:lnTo>
                  <a:pt x="0" y="4142365"/>
                </a:lnTo>
                <a:lnTo>
                  <a:pt x="4131019" y="12049"/>
                </a:lnTo>
                <a:lnTo>
                  <a:pt x="4131019" y="0"/>
                </a:lnTo>
                <a:lnTo>
                  <a:pt x="878419" y="0"/>
                </a:lnTo>
                <a:close/>
              </a:path>
            </a:pathLst>
          </a:custGeom>
          <a:gradFill>
            <a:gsLst>
              <a:gs pos="0">
                <a:srgbClr val="B71312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0" name="Google Shape;50;p4"/>
          <p:cNvSpPr/>
          <p:nvPr userDrawn="1"/>
        </p:nvSpPr>
        <p:spPr>
          <a:xfrm>
            <a:off x="7326214" y="3193372"/>
            <a:ext cx="5066681" cy="3682145"/>
          </a:xfrm>
          <a:custGeom>
            <a:avLst/>
            <a:gdLst/>
            <a:ahLst/>
            <a:cxnLst/>
            <a:rect l="l" t="t" r="r" b="b"/>
            <a:pathLst>
              <a:path w="3215881" h="2337100" extrusionOk="0">
                <a:moveTo>
                  <a:pt x="3215881" y="0"/>
                </a:moveTo>
                <a:lnTo>
                  <a:pt x="3215881" y="9380"/>
                </a:lnTo>
                <a:lnTo>
                  <a:pt x="887720" y="2337100"/>
                </a:lnTo>
                <a:lnTo>
                  <a:pt x="0" y="2337100"/>
                </a:lnTo>
                <a:lnTo>
                  <a:pt x="0" y="683696"/>
                </a:lnTo>
                <a:lnTo>
                  <a:pt x="680671" y="3073"/>
                </a:lnTo>
                <a:lnTo>
                  <a:pt x="683826" y="0"/>
                </a:lnTo>
                <a:lnTo>
                  <a:pt x="3215881" y="0"/>
                </a:lnTo>
                <a:close/>
              </a:path>
            </a:pathLst>
          </a:custGeom>
          <a:gradFill>
            <a:gsLst>
              <a:gs pos="0">
                <a:srgbClr val="B7131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1" name="Google Shape;51;p4"/>
          <p:cNvSpPr/>
          <p:nvPr userDrawn="1"/>
        </p:nvSpPr>
        <p:spPr>
          <a:xfrm>
            <a:off x="3584245" y="-24014"/>
            <a:ext cx="2981112" cy="2980674"/>
          </a:xfrm>
          <a:custGeom>
            <a:avLst/>
            <a:gdLst/>
            <a:ahLst/>
            <a:cxnLst/>
            <a:rect l="l" t="t" r="r" b="b"/>
            <a:pathLst>
              <a:path w="1892146" h="1891868" extrusionOk="0">
                <a:moveTo>
                  <a:pt x="0" y="0"/>
                </a:moveTo>
                <a:lnTo>
                  <a:pt x="0" y="1891869"/>
                </a:lnTo>
                <a:lnTo>
                  <a:pt x="18921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" name="Google Shape;52;p4"/>
          <p:cNvSpPr/>
          <p:nvPr userDrawn="1"/>
        </p:nvSpPr>
        <p:spPr>
          <a:xfrm>
            <a:off x="10797276" y="5293068"/>
            <a:ext cx="1589246" cy="1588945"/>
          </a:xfrm>
          <a:custGeom>
            <a:avLst/>
            <a:gdLst/>
            <a:ahLst/>
            <a:cxnLst/>
            <a:rect l="l" t="t" r="r" b="b"/>
            <a:pathLst>
              <a:path w="1008713" h="1008522" extrusionOk="0">
                <a:moveTo>
                  <a:pt x="0" y="0"/>
                </a:moveTo>
                <a:lnTo>
                  <a:pt x="1008714" y="0"/>
                </a:lnTo>
                <a:lnTo>
                  <a:pt x="1008714" y="1008522"/>
                </a:lnTo>
                <a:lnTo>
                  <a:pt x="0" y="1008522"/>
                </a:lnTo>
                <a:close/>
              </a:path>
            </a:pathLst>
          </a:custGeom>
          <a:gradFill>
            <a:gsLst>
              <a:gs pos="0">
                <a:srgbClr val="B71312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" name="Google Shape;53;p4"/>
          <p:cNvSpPr/>
          <p:nvPr userDrawn="1"/>
        </p:nvSpPr>
        <p:spPr>
          <a:xfrm>
            <a:off x="8446535" y="3193244"/>
            <a:ext cx="2011024" cy="2010643"/>
          </a:xfrm>
          <a:custGeom>
            <a:avLst/>
            <a:gdLst/>
            <a:ahLst/>
            <a:cxnLst/>
            <a:rect l="l" t="t" r="r" b="b"/>
            <a:pathLst>
              <a:path w="1276420" h="1276178" extrusionOk="0">
                <a:moveTo>
                  <a:pt x="0" y="0"/>
                </a:moveTo>
                <a:lnTo>
                  <a:pt x="0" y="1276179"/>
                </a:lnTo>
                <a:lnTo>
                  <a:pt x="12764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A31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4" name="Google Shape;54;p4"/>
          <p:cNvSpPr/>
          <p:nvPr userDrawn="1"/>
        </p:nvSpPr>
        <p:spPr>
          <a:xfrm>
            <a:off x="6570455" y="1391284"/>
            <a:ext cx="1870856" cy="1802086"/>
          </a:xfrm>
          <a:custGeom>
            <a:avLst/>
            <a:gdLst/>
            <a:ahLst/>
            <a:cxnLst/>
            <a:rect l="l" t="t" r="r" b="b"/>
            <a:pathLst>
              <a:path w="1187454" h="1143805" extrusionOk="0">
                <a:moveTo>
                  <a:pt x="1187455" y="1143806"/>
                </a:moveTo>
                <a:lnTo>
                  <a:pt x="1187455" y="566"/>
                </a:lnTo>
                <a:cubicBezTo>
                  <a:pt x="1180175" y="566"/>
                  <a:pt x="1173058" y="0"/>
                  <a:pt x="1165779" y="0"/>
                </a:cubicBezTo>
                <a:cubicBezTo>
                  <a:pt x="530410" y="62"/>
                  <a:pt x="12031" y="508671"/>
                  <a:pt x="0" y="11438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5" name="Google Shape;55;p4"/>
          <p:cNvSpPr txBox="1"/>
          <p:nvPr>
            <p:ph type="ctrTitle"/>
          </p:nvPr>
        </p:nvSpPr>
        <p:spPr>
          <a:xfrm>
            <a:off x="720000" y="4193175"/>
            <a:ext cx="8471770" cy="89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08B"/>
              </a:buClr>
              <a:buSzPts val="4800"/>
              <a:buFont typeface="Roboto" panose="02000000000000000000"/>
              <a:buNone/>
              <a:defRPr sz="4800" b="0" i="0" u="none" strike="noStrike" cap="none">
                <a:solidFill>
                  <a:srgbClr val="01008B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4"/>
          <p:cNvSpPr txBox="1"/>
          <p:nvPr>
            <p:ph type="subTitle" idx="1"/>
          </p:nvPr>
        </p:nvSpPr>
        <p:spPr>
          <a:xfrm>
            <a:off x="720000" y="5426472"/>
            <a:ext cx="8471770" cy="37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pic>
        <p:nvPicPr>
          <p:cNvPr id="2" name="Изображение 1" descr="логотип Года педагога и наставника_Золотой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0980" y="80010"/>
            <a:ext cx="2424430" cy="1867535"/>
          </a:xfrm>
          <a:prstGeom prst="rect">
            <a:avLst/>
          </a:prstGeom>
        </p:spPr>
      </p:pic>
      <p:pic>
        <p:nvPicPr>
          <p:cNvPr id="3" name="Изображение 2" descr="logo конференции-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7165" y="1470025"/>
            <a:ext cx="4058285" cy="1273810"/>
          </a:xfrm>
          <a:prstGeom prst="rect">
            <a:avLst/>
          </a:prstGeom>
        </p:spPr>
      </p:pic>
      <p:pic>
        <p:nvPicPr>
          <p:cNvPr id="1" name="Изображение 0" descr="irzar_png-0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93570" y="424180"/>
            <a:ext cx="1179195" cy="1179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Титульный слайд">
  <p:cSld name="6_Титульный слайд">
    <p:bg>
      <p:bgPr>
        <a:solidFill>
          <a:schemeClr val="lt1">
            <a:alpha val="78823"/>
          </a:schemeClr>
        </a:solidFill>
        <a:effectLst/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6869061" y="5475692"/>
            <a:ext cx="2036348" cy="1382308"/>
          </a:xfrm>
          <a:custGeom>
            <a:avLst/>
            <a:gdLst/>
            <a:ahLst/>
            <a:cxnLst/>
            <a:rect l="l" t="t" r="r" b="b"/>
            <a:pathLst>
              <a:path w="2036348" h="1382308" extrusionOk="0">
                <a:moveTo>
                  <a:pt x="1018174" y="0"/>
                </a:moveTo>
                <a:cubicBezTo>
                  <a:pt x="1580496" y="0"/>
                  <a:pt x="2036348" y="455852"/>
                  <a:pt x="2036348" y="1018174"/>
                </a:cubicBezTo>
                <a:cubicBezTo>
                  <a:pt x="2036348" y="1123610"/>
                  <a:pt x="2020322" y="1225302"/>
                  <a:pt x="1990573" y="1320948"/>
                </a:cubicBezTo>
                <a:lnTo>
                  <a:pt x="1968115" y="1382308"/>
                </a:lnTo>
                <a:lnTo>
                  <a:pt x="1359071" y="1382308"/>
                </a:lnTo>
                <a:lnTo>
                  <a:pt x="1371803" y="1371803"/>
                </a:lnTo>
                <a:cubicBezTo>
                  <a:pt x="1462305" y="1281302"/>
                  <a:pt x="1518281" y="1156275"/>
                  <a:pt x="1518281" y="1018174"/>
                </a:cubicBezTo>
                <a:cubicBezTo>
                  <a:pt x="1518281" y="741973"/>
                  <a:pt x="1294375" y="518067"/>
                  <a:pt x="1018174" y="518067"/>
                </a:cubicBezTo>
                <a:cubicBezTo>
                  <a:pt x="741973" y="518067"/>
                  <a:pt x="518067" y="741973"/>
                  <a:pt x="518067" y="1018174"/>
                </a:cubicBezTo>
                <a:cubicBezTo>
                  <a:pt x="518067" y="1156275"/>
                  <a:pt x="574044" y="1281302"/>
                  <a:pt x="664545" y="1371803"/>
                </a:cubicBezTo>
                <a:lnTo>
                  <a:pt x="677278" y="1382308"/>
                </a:lnTo>
                <a:lnTo>
                  <a:pt x="68234" y="1382308"/>
                </a:lnTo>
                <a:lnTo>
                  <a:pt x="45775" y="1320948"/>
                </a:lnTo>
                <a:cubicBezTo>
                  <a:pt x="16026" y="1225302"/>
                  <a:pt x="0" y="1123610"/>
                  <a:pt x="0" y="1018174"/>
                </a:cubicBezTo>
                <a:cubicBezTo>
                  <a:pt x="0" y="455852"/>
                  <a:pt x="455852" y="0"/>
                  <a:pt x="1018174" y="0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0" y="0"/>
            <a:ext cx="215153" cy="6858000"/>
          </a:xfrm>
          <a:prstGeom prst="rect">
            <a:avLst/>
          </a:prstGeom>
          <a:gradFill>
            <a:gsLst>
              <a:gs pos="0">
                <a:srgbClr val="B71312"/>
              </a:gs>
              <a:gs pos="100000">
                <a:srgbClr val="01008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" name="Google Shape;67;p6"/>
          <p:cNvSpPr txBox="1"/>
          <p:nvPr>
            <p:ph type="body" idx="1"/>
          </p:nvPr>
        </p:nvSpPr>
        <p:spPr>
          <a:xfrm>
            <a:off x="7887236" y="1068532"/>
            <a:ext cx="3788828" cy="11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type="body" idx="2"/>
          </p:nvPr>
        </p:nvSpPr>
        <p:spPr>
          <a:xfrm>
            <a:off x="7887235" y="2985098"/>
            <a:ext cx="3788828" cy="11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7" name="Google Shape;77;p6"/>
          <p:cNvSpPr txBox="1"/>
          <p:nvPr>
            <p:ph type="body" idx="3"/>
          </p:nvPr>
        </p:nvSpPr>
        <p:spPr>
          <a:xfrm>
            <a:off x="7887235" y="4808143"/>
            <a:ext cx="3788828" cy="11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8" name="Google Shape;78;p6"/>
          <p:cNvSpPr txBox="1"/>
          <p:nvPr/>
        </p:nvSpPr>
        <p:spPr>
          <a:xfrm>
            <a:off x="712925" y="1118450"/>
            <a:ext cx="538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6"/>
          <p:cNvSpPr txBox="1"/>
          <p:nvPr>
            <p:ph type="body" idx="4"/>
          </p:nvPr>
        </p:nvSpPr>
        <p:spPr>
          <a:xfrm>
            <a:off x="700000" y="976400"/>
            <a:ext cx="5396100" cy="5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Roboto Medium" panose="02000000000000000000"/>
              <a:buChar char="●"/>
              <a:defRPr>
                <a:latin typeface="Roboto Medium" panose="02000000000000000000"/>
                <a:ea typeface="Roboto Medium" panose="02000000000000000000"/>
                <a:cs typeface="Roboto Medium" panose="02000000000000000000"/>
                <a:sym typeface="Roboto Medium" panose="0200000000000000000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Титульный слайд">
  <p:cSld name="5_Титульный слайд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/>
          <p:nvPr>
            <p:ph type="pic" idx="2"/>
          </p:nvPr>
        </p:nvSpPr>
        <p:spPr>
          <a:xfrm>
            <a:off x="7416800" y="2122831"/>
            <a:ext cx="4131733" cy="413173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83" name="Google Shape;83;p7"/>
          <p:cNvSpPr/>
          <p:nvPr>
            <p:ph type="pic" idx="3"/>
          </p:nvPr>
        </p:nvSpPr>
        <p:spPr>
          <a:xfrm>
            <a:off x="6217595" y="512996"/>
            <a:ext cx="2105772" cy="210577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84" name="Google Shape;84;p7"/>
          <p:cNvSpPr txBox="1"/>
          <p:nvPr>
            <p:ph type="body" idx="1"/>
          </p:nvPr>
        </p:nvSpPr>
        <p:spPr>
          <a:xfrm>
            <a:off x="720000" y="2212864"/>
            <a:ext cx="5088001" cy="409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type="ctrTitle"/>
          </p:nvPr>
        </p:nvSpPr>
        <p:spPr>
          <a:xfrm>
            <a:off x="720000" y="975879"/>
            <a:ext cx="5088001" cy="39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Roboto" panose="02000000000000000000"/>
              <a:buNone/>
              <a:defRPr sz="2800" b="0" i="0" u="none" strike="noStrike" cap="none">
                <a:solidFill>
                  <a:srgbClr val="A5A5A5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7"/>
          <p:cNvSpPr txBox="1"/>
          <p:nvPr>
            <p:ph type="subTitle" idx="4"/>
          </p:nvPr>
        </p:nvSpPr>
        <p:spPr>
          <a:xfrm>
            <a:off x="720000" y="540000"/>
            <a:ext cx="5088001" cy="45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008B"/>
              </a:buClr>
              <a:buSzPts val="4000"/>
              <a:buFont typeface="Arial" panose="020B0604020202020204"/>
              <a:buNone/>
              <a:defRPr sz="4000" b="0" i="0" u="none" strike="noStrike" cap="none">
                <a:solidFill>
                  <a:srgbClr val="01008B"/>
                </a:solidFill>
                <a:latin typeface="Roboto Medium" panose="02000000000000000000"/>
                <a:ea typeface="Roboto Medium" panose="02000000000000000000"/>
                <a:cs typeface="Roboto Medium" panose="02000000000000000000"/>
                <a:sym typeface="Roboto Medium" panose="02000000000000000000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Титульный слайд">
  <p:cSld name="8_Титульный слайд">
    <p:bg>
      <p:bgPr>
        <a:solidFill>
          <a:schemeClr val="lt1">
            <a:alpha val="78823"/>
          </a:schemeClr>
        </a:solidFill>
        <a:effectLst/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/>
          <p:nvPr>
            <p:ph type="pic" idx="2"/>
          </p:nvPr>
        </p:nvSpPr>
        <p:spPr>
          <a:xfrm>
            <a:off x="720000" y="540000"/>
            <a:ext cx="2520000" cy="291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95" name="Google Shape;95;p8"/>
          <p:cNvSpPr txBox="1"/>
          <p:nvPr>
            <p:ph type="body" idx="1"/>
          </p:nvPr>
        </p:nvSpPr>
        <p:spPr>
          <a:xfrm>
            <a:off x="720000" y="4854409"/>
            <a:ext cx="2520000" cy="145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7" name="Google Shape;97;p8"/>
          <p:cNvSpPr/>
          <p:nvPr>
            <p:ph type="pic" idx="3"/>
          </p:nvPr>
        </p:nvSpPr>
        <p:spPr>
          <a:xfrm>
            <a:off x="3532021" y="540000"/>
            <a:ext cx="2520000" cy="291623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98" name="Google Shape;98;p8"/>
          <p:cNvSpPr txBox="1"/>
          <p:nvPr>
            <p:ph type="body" idx="4"/>
          </p:nvPr>
        </p:nvSpPr>
        <p:spPr>
          <a:xfrm>
            <a:off x="3532021" y="4854410"/>
            <a:ext cx="2520000" cy="145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9" name="Google Shape;99;p8"/>
          <p:cNvSpPr txBox="1"/>
          <p:nvPr>
            <p:ph type="body" idx="5"/>
          </p:nvPr>
        </p:nvSpPr>
        <p:spPr>
          <a:xfrm>
            <a:off x="6344042" y="4850606"/>
            <a:ext cx="2520000" cy="145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0" name="Google Shape;100;p8"/>
          <p:cNvSpPr txBox="1"/>
          <p:nvPr>
            <p:ph type="body" idx="6"/>
          </p:nvPr>
        </p:nvSpPr>
        <p:spPr>
          <a:xfrm>
            <a:off x="9156063" y="4850606"/>
            <a:ext cx="2520000" cy="145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1" name="Google Shape;101;p8"/>
          <p:cNvSpPr/>
          <p:nvPr>
            <p:ph type="pic" idx="7"/>
          </p:nvPr>
        </p:nvSpPr>
        <p:spPr>
          <a:xfrm>
            <a:off x="6344042" y="540000"/>
            <a:ext cx="2520000" cy="291623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102" name="Google Shape;102;p8"/>
          <p:cNvSpPr/>
          <p:nvPr>
            <p:ph type="pic" idx="8"/>
          </p:nvPr>
        </p:nvSpPr>
        <p:spPr>
          <a:xfrm>
            <a:off x="9156063" y="540000"/>
            <a:ext cx="2520000" cy="291623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Титульный слайд">
  <p:cSld name="11_Титульный слайд">
    <p:bg>
      <p:bgPr>
        <a:solidFill>
          <a:schemeClr val="lt1">
            <a:alpha val="78823"/>
          </a:schemeClr>
        </a:solidFill>
        <a:effectLst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Титульный слайд">
  <p:cSld name="13_Титульный слайд">
    <p:bg>
      <p:bgPr>
        <a:solidFill>
          <a:schemeClr val="lt1">
            <a:alpha val="78823"/>
          </a:schemeClr>
        </a:solidFill>
        <a:effectLst/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>
            <p:ph type="pic" idx="2"/>
          </p:nvPr>
        </p:nvSpPr>
        <p:spPr>
          <a:xfrm>
            <a:off x="720000" y="540000"/>
            <a:ext cx="4334822" cy="58324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108" name="Google Shape;108;p10"/>
          <p:cNvSpPr/>
          <p:nvPr/>
        </p:nvSpPr>
        <p:spPr>
          <a:xfrm>
            <a:off x="10990884" y="216474"/>
            <a:ext cx="1201116" cy="2837156"/>
          </a:xfrm>
          <a:custGeom>
            <a:avLst/>
            <a:gdLst/>
            <a:ahLst/>
            <a:cxnLst/>
            <a:rect l="l" t="t" r="r" b="b"/>
            <a:pathLst>
              <a:path w="1201116" h="2837156" extrusionOk="0">
                <a:moveTo>
                  <a:pt x="1201116" y="0"/>
                </a:moveTo>
                <a:lnTo>
                  <a:pt x="1201116" y="347559"/>
                </a:lnTo>
                <a:lnTo>
                  <a:pt x="1113531" y="370080"/>
                </a:lnTo>
                <a:cubicBezTo>
                  <a:pt x="666629" y="509081"/>
                  <a:pt x="342144" y="925936"/>
                  <a:pt x="342144" y="1418578"/>
                </a:cubicBezTo>
                <a:cubicBezTo>
                  <a:pt x="342144" y="1911220"/>
                  <a:pt x="666629" y="2328075"/>
                  <a:pt x="1113531" y="2467077"/>
                </a:cubicBezTo>
                <a:lnTo>
                  <a:pt x="1201116" y="2489597"/>
                </a:lnTo>
                <a:lnTo>
                  <a:pt x="1201116" y="2837156"/>
                </a:lnTo>
                <a:lnTo>
                  <a:pt x="1149790" y="2829322"/>
                </a:lnTo>
                <a:cubicBezTo>
                  <a:pt x="493606" y="2695048"/>
                  <a:pt x="0" y="2114457"/>
                  <a:pt x="0" y="1418578"/>
                </a:cubicBezTo>
                <a:cubicBezTo>
                  <a:pt x="0" y="722699"/>
                  <a:pt x="493606" y="142108"/>
                  <a:pt x="1149790" y="7834"/>
                </a:cubicBezTo>
                <a:close/>
              </a:path>
            </a:pathLst>
          </a:custGeom>
          <a:solidFill>
            <a:srgbClr val="F2F2F2">
              <a:alpha val="1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9" name="Google Shape;109;p10"/>
          <p:cNvSpPr txBox="1"/>
          <p:nvPr>
            <p:ph type="body" idx="1"/>
          </p:nvPr>
        </p:nvSpPr>
        <p:spPr>
          <a:xfrm>
            <a:off x="6888670" y="494806"/>
            <a:ext cx="4787393" cy="87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2" name="Google Shape;112;p10"/>
          <p:cNvSpPr txBox="1"/>
          <p:nvPr>
            <p:ph type="body" idx="4"/>
          </p:nvPr>
        </p:nvSpPr>
        <p:spPr>
          <a:xfrm>
            <a:off x="6888670" y="1719636"/>
            <a:ext cx="4787393" cy="87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4" name="Google Shape;114;p10"/>
          <p:cNvSpPr txBox="1"/>
          <p:nvPr>
            <p:ph type="body" idx="5"/>
          </p:nvPr>
        </p:nvSpPr>
        <p:spPr>
          <a:xfrm>
            <a:off x="6235691" y="1859353"/>
            <a:ext cx="359695" cy="33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5" name="Google Shape;115;p10"/>
          <p:cNvSpPr txBox="1"/>
          <p:nvPr>
            <p:ph type="body" idx="6"/>
          </p:nvPr>
        </p:nvSpPr>
        <p:spPr>
          <a:xfrm>
            <a:off x="6888670" y="2944466"/>
            <a:ext cx="4787393" cy="87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7" name="Google Shape;117;p10"/>
          <p:cNvSpPr txBox="1"/>
          <p:nvPr>
            <p:ph type="body" idx="7"/>
          </p:nvPr>
        </p:nvSpPr>
        <p:spPr>
          <a:xfrm>
            <a:off x="6235691" y="3084183"/>
            <a:ext cx="359695" cy="33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8" name="Google Shape;118;p10"/>
          <p:cNvSpPr txBox="1"/>
          <p:nvPr>
            <p:ph type="body" idx="8"/>
          </p:nvPr>
        </p:nvSpPr>
        <p:spPr>
          <a:xfrm>
            <a:off x="6874516" y="4169296"/>
            <a:ext cx="4787393" cy="87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0" name="Google Shape;120;p10"/>
          <p:cNvSpPr txBox="1"/>
          <p:nvPr>
            <p:ph type="body" idx="9"/>
          </p:nvPr>
        </p:nvSpPr>
        <p:spPr>
          <a:xfrm>
            <a:off x="6221537" y="4309013"/>
            <a:ext cx="359695" cy="33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1" name="Google Shape;121;p10"/>
          <p:cNvSpPr txBox="1"/>
          <p:nvPr>
            <p:ph type="body" idx="13"/>
          </p:nvPr>
        </p:nvSpPr>
        <p:spPr>
          <a:xfrm>
            <a:off x="6869061" y="5385782"/>
            <a:ext cx="4787393" cy="87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595959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3" name="Google Shape;123;p10"/>
          <p:cNvSpPr txBox="1"/>
          <p:nvPr>
            <p:ph type="body" idx="14"/>
          </p:nvPr>
        </p:nvSpPr>
        <p:spPr>
          <a:xfrm>
            <a:off x="6216082" y="5525499"/>
            <a:ext cx="359695" cy="33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39787" y="542967"/>
            <a:ext cx="12052213" cy="6315033"/>
          </a:xfrm>
          <a:custGeom>
            <a:avLst/>
            <a:gdLst/>
            <a:ahLst/>
            <a:cxnLst/>
            <a:rect l="l" t="t" r="r" b="b"/>
            <a:pathLst>
              <a:path w="7767577" h="4070000" extrusionOk="0">
                <a:moveTo>
                  <a:pt x="7767578" y="111638"/>
                </a:moveTo>
                <a:cubicBezTo>
                  <a:pt x="7188722" y="36913"/>
                  <a:pt x="6605636" y="-376"/>
                  <a:pt x="6021963" y="3"/>
                </a:cubicBezTo>
                <a:cubicBezTo>
                  <a:pt x="3586557" y="3"/>
                  <a:pt x="1414947" y="634021"/>
                  <a:pt x="0" y="1623572"/>
                </a:cubicBezTo>
                <a:lnTo>
                  <a:pt x="0" y="4070001"/>
                </a:lnTo>
                <a:lnTo>
                  <a:pt x="7767578" y="407000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39787" y="2078860"/>
            <a:ext cx="12052213" cy="4779140"/>
          </a:xfrm>
          <a:custGeom>
            <a:avLst/>
            <a:gdLst/>
            <a:ahLst/>
            <a:cxnLst/>
            <a:rect l="l" t="t" r="r" b="b"/>
            <a:pathLst>
              <a:path w="7767577" h="3080126" extrusionOk="0">
                <a:moveTo>
                  <a:pt x="7767577" y="84429"/>
                </a:moveTo>
                <a:cubicBezTo>
                  <a:pt x="7206631" y="29293"/>
                  <a:pt x="6622374" y="0"/>
                  <a:pt x="6021962" y="0"/>
                </a:cubicBezTo>
                <a:cubicBezTo>
                  <a:pt x="3586557" y="0"/>
                  <a:pt x="1414866" y="479607"/>
                  <a:pt x="0" y="1228712"/>
                </a:cubicBezTo>
                <a:lnTo>
                  <a:pt x="0" y="3080126"/>
                </a:lnTo>
                <a:lnTo>
                  <a:pt x="7767577" y="3080126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8E8E8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39289" y="5276908"/>
            <a:ext cx="12052711" cy="1581092"/>
          </a:xfrm>
          <a:custGeom>
            <a:avLst/>
            <a:gdLst/>
            <a:ahLst/>
            <a:cxnLst/>
            <a:rect l="l" t="t" r="r" b="b"/>
            <a:pathLst>
              <a:path w="7767898" h="1019004" extrusionOk="0">
                <a:moveTo>
                  <a:pt x="7767899" y="681690"/>
                </a:moveTo>
                <a:cubicBezTo>
                  <a:pt x="6568281" y="250237"/>
                  <a:pt x="5142725" y="0"/>
                  <a:pt x="3612438" y="0"/>
                </a:cubicBezTo>
                <a:cubicBezTo>
                  <a:pt x="2307286" y="0"/>
                  <a:pt x="1077928" y="182260"/>
                  <a:pt x="0" y="503523"/>
                </a:cubicBezTo>
                <a:lnTo>
                  <a:pt x="0" y="1019004"/>
                </a:lnTo>
                <a:lnTo>
                  <a:pt x="7767578" y="1019004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215528" y="5747238"/>
            <a:ext cx="8850220" cy="1110762"/>
          </a:xfrm>
          <a:custGeom>
            <a:avLst/>
            <a:gdLst/>
            <a:ahLst/>
            <a:cxnLst/>
            <a:rect l="l" t="t" r="r" b="b"/>
            <a:pathLst>
              <a:path w="5703912" h="715879" extrusionOk="0">
                <a:moveTo>
                  <a:pt x="5703913" y="715880"/>
                </a:moveTo>
                <a:cubicBezTo>
                  <a:pt x="4485005" y="263480"/>
                  <a:pt x="3024886" y="1"/>
                  <a:pt x="1454813" y="1"/>
                </a:cubicBezTo>
                <a:cubicBezTo>
                  <a:pt x="968845" y="-152"/>
                  <a:pt x="483215" y="25620"/>
                  <a:pt x="0" y="77206"/>
                </a:cubicBezTo>
                <a:lnTo>
                  <a:pt x="0" y="71588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4;p1"/>
          <p:cNvSpPr/>
          <p:nvPr/>
        </p:nvSpPr>
        <p:spPr>
          <a:xfrm rot="-5400000" flipH="1">
            <a:off x="803640" y="5731638"/>
            <a:ext cx="45719" cy="13734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650161" y="6259125"/>
            <a:ext cx="393292" cy="31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u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u="none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10990884" y="231464"/>
            <a:ext cx="1201116" cy="2837156"/>
          </a:xfrm>
          <a:custGeom>
            <a:avLst/>
            <a:gdLst/>
            <a:ahLst/>
            <a:cxnLst/>
            <a:rect l="l" t="t" r="r" b="b"/>
            <a:pathLst>
              <a:path w="1201116" h="2837156" extrusionOk="0">
                <a:moveTo>
                  <a:pt x="1201116" y="0"/>
                </a:moveTo>
                <a:lnTo>
                  <a:pt x="1201116" y="347559"/>
                </a:lnTo>
                <a:lnTo>
                  <a:pt x="1113531" y="370080"/>
                </a:lnTo>
                <a:cubicBezTo>
                  <a:pt x="666629" y="509081"/>
                  <a:pt x="342144" y="925936"/>
                  <a:pt x="342144" y="1418578"/>
                </a:cubicBezTo>
                <a:cubicBezTo>
                  <a:pt x="342144" y="1911220"/>
                  <a:pt x="666629" y="2328075"/>
                  <a:pt x="1113531" y="2467077"/>
                </a:cubicBezTo>
                <a:lnTo>
                  <a:pt x="1201116" y="2489597"/>
                </a:lnTo>
                <a:lnTo>
                  <a:pt x="1201116" y="2837156"/>
                </a:lnTo>
                <a:lnTo>
                  <a:pt x="1149790" y="2829322"/>
                </a:lnTo>
                <a:cubicBezTo>
                  <a:pt x="493606" y="2695048"/>
                  <a:pt x="0" y="2114457"/>
                  <a:pt x="0" y="1418578"/>
                </a:cubicBezTo>
                <a:cubicBezTo>
                  <a:pt x="0" y="722699"/>
                  <a:pt x="493606" y="142108"/>
                  <a:pt x="1149790" y="7834"/>
                </a:cubicBezTo>
                <a:close/>
              </a:path>
            </a:pathLst>
          </a:custGeom>
          <a:solidFill>
            <a:srgbClr val="BFBFBF">
              <a:alpha val="2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6809101" y="5475692"/>
            <a:ext cx="2036348" cy="1382308"/>
          </a:xfrm>
          <a:custGeom>
            <a:avLst/>
            <a:gdLst/>
            <a:ahLst/>
            <a:cxnLst/>
            <a:rect l="l" t="t" r="r" b="b"/>
            <a:pathLst>
              <a:path w="2036348" h="1382308" extrusionOk="0">
                <a:moveTo>
                  <a:pt x="1018174" y="0"/>
                </a:moveTo>
                <a:cubicBezTo>
                  <a:pt x="1580496" y="0"/>
                  <a:pt x="2036348" y="455852"/>
                  <a:pt x="2036348" y="1018174"/>
                </a:cubicBezTo>
                <a:cubicBezTo>
                  <a:pt x="2036348" y="1123610"/>
                  <a:pt x="2020322" y="1225302"/>
                  <a:pt x="1990573" y="1320948"/>
                </a:cubicBezTo>
                <a:lnTo>
                  <a:pt x="1968115" y="1382308"/>
                </a:lnTo>
                <a:lnTo>
                  <a:pt x="1359071" y="1382308"/>
                </a:lnTo>
                <a:lnTo>
                  <a:pt x="1371803" y="1371803"/>
                </a:lnTo>
                <a:cubicBezTo>
                  <a:pt x="1462305" y="1281302"/>
                  <a:pt x="1518281" y="1156275"/>
                  <a:pt x="1518281" y="1018174"/>
                </a:cubicBezTo>
                <a:cubicBezTo>
                  <a:pt x="1518281" y="741973"/>
                  <a:pt x="1294375" y="518067"/>
                  <a:pt x="1018174" y="518067"/>
                </a:cubicBezTo>
                <a:cubicBezTo>
                  <a:pt x="741973" y="518067"/>
                  <a:pt x="518067" y="741973"/>
                  <a:pt x="518067" y="1018174"/>
                </a:cubicBezTo>
                <a:cubicBezTo>
                  <a:pt x="518067" y="1156275"/>
                  <a:pt x="574044" y="1281302"/>
                  <a:pt x="664545" y="1371803"/>
                </a:cubicBezTo>
                <a:lnTo>
                  <a:pt x="677278" y="1382308"/>
                </a:lnTo>
                <a:lnTo>
                  <a:pt x="68234" y="1382308"/>
                </a:lnTo>
                <a:lnTo>
                  <a:pt x="45775" y="1320948"/>
                </a:lnTo>
                <a:cubicBezTo>
                  <a:pt x="16026" y="1225302"/>
                  <a:pt x="0" y="1123610"/>
                  <a:pt x="0" y="1018174"/>
                </a:cubicBezTo>
                <a:cubicBezTo>
                  <a:pt x="0" y="455852"/>
                  <a:pt x="455852" y="0"/>
                  <a:pt x="1018174" y="0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0" y="0"/>
            <a:ext cx="215153" cy="6858000"/>
          </a:xfrm>
          <a:prstGeom prst="rect">
            <a:avLst/>
          </a:prstGeom>
          <a:gradFill>
            <a:gsLst>
              <a:gs pos="0">
                <a:srgbClr val="B71312"/>
              </a:gs>
              <a:gs pos="100000">
                <a:srgbClr val="01008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jpe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ctrTitle"/>
          </p:nvPr>
        </p:nvSpPr>
        <p:spPr>
          <a:xfrm>
            <a:off x="728700" y="3988639"/>
            <a:ext cx="8471700" cy="1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boto" panose="02000000000000000000"/>
              <a:buNone/>
            </a:pPr>
            <a:r>
              <a:rPr lang="ru-RU" sz="44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НАЗВАНИЕ ПРЕЗЕНТАЦИИ</a:t>
            </a:r>
            <a:br>
              <a:rPr lang="ru-RU" sz="44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44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ИЗ НЕСКОЛЬКИХ СЛОВ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6" name="Google Shape;156;p17"/>
          <p:cNvSpPr txBox="1"/>
          <p:nvPr>
            <p:ph type="subTitle" idx="1"/>
          </p:nvPr>
        </p:nvSpPr>
        <p:spPr>
          <a:xfrm>
            <a:off x="728671" y="5794350"/>
            <a:ext cx="84717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>
                <a:latin typeface="Helvetica Neue Light" panose="020B0604020202090204"/>
                <a:ea typeface="Helvetica Neue Light" panose="020B0604020202090204"/>
                <a:cs typeface="Helvetica Neue Light" panose="020B0604020202090204"/>
                <a:sym typeface="Helvetica Neue Light" panose="020B0604020202090204"/>
              </a:rPr>
              <a:t>подзаголовок</a:t>
            </a:r>
            <a:endParaRPr>
              <a:latin typeface="Helvetica Neue Light" panose="020B0604020202090204"/>
              <a:ea typeface="Helvetica Neue Light" panose="020B0604020202090204"/>
              <a:cs typeface="Helvetica Neue Light" panose="020B0604020202090204"/>
              <a:sym typeface="Helvetica Neue Light" panose="020B060402020209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6"/>
          <p:cNvPicPr preferRelativeResize="0"/>
          <p:nvPr>
            <p:ph type="pic" idx="2"/>
          </p:nvPr>
        </p:nvPicPr>
        <p:blipFill rotWithShape="1">
          <a:blip r:embed="rId1"/>
          <a:srcRect l="16667" r="16666"/>
          <a:stretch>
            <a:fillRect/>
          </a:stretch>
        </p:blipFill>
        <p:spPr>
          <a:xfrm>
            <a:off x="7416800" y="2122831"/>
            <a:ext cx="4131733" cy="413173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>
            <p:ph type="pic" idx="3"/>
          </p:nvPr>
        </p:nvPicPr>
        <p:blipFill rotWithShape="1">
          <a:blip r:embed="rId2"/>
          <a:srcRect l="16756" r="16755"/>
          <a:stretch>
            <a:fillRect/>
          </a:stretch>
        </p:blipFill>
        <p:spPr>
          <a:xfrm>
            <a:off x="6217595" y="512996"/>
            <a:ext cx="2105772" cy="210577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43" name="Google Shape;243;p26"/>
          <p:cNvSpPr txBox="1"/>
          <p:nvPr>
            <p:ph type="body" idx="1"/>
          </p:nvPr>
        </p:nvSpPr>
        <p:spPr>
          <a:xfrm>
            <a:off x="720000" y="1991139"/>
            <a:ext cx="50880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 — это текст -"рыба", часто используемый в печати и вэб-дизайне. Lorem Ipsum является стандартной "рыбой"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</a:t>
            </a:r>
            <a:b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 электронный дизайн. 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</a:p>
        </p:txBody>
      </p:sp>
      <p:sp>
        <p:nvSpPr>
          <p:cNvPr id="244" name="Google Shape;244;p26"/>
          <p:cNvSpPr txBox="1"/>
          <p:nvPr>
            <p:ph type="ctrTitle"/>
          </p:nvPr>
        </p:nvSpPr>
        <p:spPr>
          <a:xfrm>
            <a:off x="720000" y="975879"/>
            <a:ext cx="5088001" cy="39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Roboto" panose="020000000000000000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подзаголовок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" name="Google Shape;245;p26"/>
          <p:cNvSpPr txBox="1"/>
          <p:nvPr>
            <p:ph type="subTitle" idx="4"/>
          </p:nvPr>
        </p:nvSpPr>
        <p:spPr>
          <a:xfrm>
            <a:off x="720000" y="540000"/>
            <a:ext cx="5088001" cy="45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08B"/>
              </a:buClr>
              <a:buSzPct val="100000"/>
              <a:buNone/>
            </a:pPr>
            <a:r>
              <a:rPr lang="ru-RU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ЗАГОЛОВОК</a:t>
            </a:r>
            <a:endParaRPr b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7" name="Google Shape;87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18635" y="1114469"/>
            <a:ext cx="2067294" cy="161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57083" y="3251789"/>
            <a:ext cx="3974862" cy="31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logo конференции-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660" y="90170"/>
            <a:ext cx="4889500" cy="15354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7"/>
          <p:cNvPicPr preferRelativeResize="0"/>
          <p:nvPr>
            <p:ph type="pic" idx="2"/>
          </p:nvPr>
        </p:nvPicPr>
        <p:blipFill rotWithShape="1">
          <a:blip r:embed="rId1"/>
          <a:srcRect l="21187" r="21186"/>
          <a:stretch>
            <a:fillRect/>
          </a:stretch>
        </p:blipFill>
        <p:spPr>
          <a:xfrm>
            <a:off x="720000" y="540000"/>
            <a:ext cx="2520000" cy="291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>
            <p:ph type="body" idx="1"/>
          </p:nvPr>
        </p:nvSpPr>
        <p:spPr>
          <a:xfrm>
            <a:off x="720000" y="4854403"/>
            <a:ext cx="25200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текст -"рыба", часто используемый в печати</a:t>
            </a:r>
            <a:b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 вэб-дизайне.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3" name="Google Shape;253;p27"/>
          <p:cNvPicPr preferRelativeResize="0"/>
          <p:nvPr>
            <p:ph type="pic" idx="3"/>
          </p:nvPr>
        </p:nvPicPr>
        <p:blipFill rotWithShape="1">
          <a:blip r:embed="rId2"/>
          <a:srcRect l="21203" r="21202"/>
          <a:stretch>
            <a:fillRect/>
          </a:stretch>
        </p:blipFill>
        <p:spPr>
          <a:xfrm>
            <a:off x="3532021" y="540000"/>
            <a:ext cx="2520000" cy="291623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254" name="Google Shape;254;p27"/>
          <p:cNvSpPr txBox="1"/>
          <p:nvPr>
            <p:ph type="body" idx="4"/>
          </p:nvPr>
        </p:nvSpPr>
        <p:spPr>
          <a:xfrm>
            <a:off x="3532021" y="4854410"/>
            <a:ext cx="2520000" cy="145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ru-RU" sz="140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текст -"рыба", часто используемый в печати</a:t>
            </a:r>
            <a:br>
              <a:rPr lang="ru-RU" sz="140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40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 вэб-дизайне.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endParaRPr sz="1400">
              <a:solidFill>
                <a:srgbClr val="59595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5" name="Google Shape;255;p27"/>
          <p:cNvSpPr txBox="1"/>
          <p:nvPr>
            <p:ph type="body" idx="5"/>
          </p:nvPr>
        </p:nvSpPr>
        <p:spPr>
          <a:xfrm>
            <a:off x="6344042" y="4850606"/>
            <a:ext cx="2520000" cy="145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ru-RU" sz="140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текст -"рыба", часто используемый в печати</a:t>
            </a:r>
            <a:br>
              <a:rPr lang="ru-RU" sz="140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40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 вэб-дизайне.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endParaRPr sz="1400">
              <a:solidFill>
                <a:srgbClr val="59595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" name="Google Shape;256;p27"/>
          <p:cNvSpPr txBox="1"/>
          <p:nvPr>
            <p:ph type="body" idx="6"/>
          </p:nvPr>
        </p:nvSpPr>
        <p:spPr>
          <a:xfrm>
            <a:off x="9156063" y="4850606"/>
            <a:ext cx="2520000" cy="145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ru-RU" sz="140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текст -"рыба", часто используемый в печати</a:t>
            </a:r>
            <a:br>
              <a:rPr lang="ru-RU" sz="140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40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 вэб-дизайне.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endParaRPr sz="1400">
              <a:solidFill>
                <a:srgbClr val="59595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7" name="Google Shape;257;p27"/>
          <p:cNvPicPr preferRelativeResize="0"/>
          <p:nvPr>
            <p:ph type="pic" idx="7"/>
          </p:nvPr>
        </p:nvPicPr>
        <p:blipFill rotWithShape="1">
          <a:blip r:embed="rId3"/>
          <a:srcRect l="21240" r="21240"/>
          <a:stretch>
            <a:fillRect/>
          </a:stretch>
        </p:blipFill>
        <p:spPr>
          <a:xfrm>
            <a:off x="6344042" y="540000"/>
            <a:ext cx="2520000" cy="291623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258" name="Google Shape;258;p27"/>
          <p:cNvPicPr preferRelativeResize="0"/>
          <p:nvPr>
            <p:ph type="pic" idx="8"/>
          </p:nvPr>
        </p:nvPicPr>
        <p:blipFill rotWithShape="1">
          <a:blip r:embed="rId4"/>
          <a:srcRect l="23674" r="23673"/>
          <a:stretch>
            <a:fillRect/>
          </a:stretch>
        </p:blipFill>
        <p:spPr>
          <a:xfrm>
            <a:off x="9156063" y="540000"/>
            <a:ext cx="2520000" cy="291623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91" name="Google Shape;91;p8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156063" y="3659591"/>
            <a:ext cx="615255" cy="8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37145" y="3682379"/>
            <a:ext cx="384534" cy="8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8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549166" y="3666998"/>
            <a:ext cx="599873" cy="86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344042" y="3672791"/>
            <a:ext cx="611117" cy="85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8"/>
          <p:cNvPicPr preferRelativeResize="0"/>
          <p:nvPr>
            <p:ph type="pic" idx="2"/>
          </p:nvPr>
        </p:nvPicPr>
        <p:blipFill rotWithShape="1">
          <a:blip r:embed="rId1"/>
          <a:srcRect l="27349" r="27349"/>
          <a:stretch>
            <a:fillRect/>
          </a:stretch>
        </p:blipFill>
        <p:spPr>
          <a:xfrm>
            <a:off x="720000" y="476250"/>
            <a:ext cx="4182600" cy="5627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266" name="Google Shape;266;p28"/>
          <p:cNvSpPr txBox="1"/>
          <p:nvPr>
            <p:ph type="body" idx="1"/>
          </p:nvPr>
        </p:nvSpPr>
        <p:spPr>
          <a:xfrm>
            <a:off x="6888670" y="494806"/>
            <a:ext cx="4787393" cy="87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текст -"рыба", часто используемый в печати</a:t>
            </a:r>
            <a:b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 вэб-дизайне.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7" name="Google Shape;267;p28"/>
          <p:cNvSpPr txBox="1"/>
          <p:nvPr>
            <p:ph type="body" idx="3"/>
          </p:nvPr>
        </p:nvSpPr>
        <p:spPr>
          <a:xfrm>
            <a:off x="6235691" y="634523"/>
            <a:ext cx="359695" cy="33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8" name="Google Shape;268;p28"/>
          <p:cNvSpPr txBox="1"/>
          <p:nvPr>
            <p:ph type="body" idx="4"/>
          </p:nvPr>
        </p:nvSpPr>
        <p:spPr>
          <a:xfrm>
            <a:off x="6888670" y="1719636"/>
            <a:ext cx="4787393" cy="87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текст -"рыба", часто используемый в печати</a:t>
            </a:r>
            <a:b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 вэб-дизайне.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9" name="Google Shape;269;p28"/>
          <p:cNvSpPr txBox="1"/>
          <p:nvPr>
            <p:ph type="body" idx="5"/>
          </p:nvPr>
        </p:nvSpPr>
        <p:spPr>
          <a:xfrm>
            <a:off x="6235691" y="1859353"/>
            <a:ext cx="359695" cy="33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0" name="Google Shape;270;p28"/>
          <p:cNvSpPr txBox="1"/>
          <p:nvPr>
            <p:ph type="body" idx="6"/>
          </p:nvPr>
        </p:nvSpPr>
        <p:spPr>
          <a:xfrm>
            <a:off x="6888670" y="2944466"/>
            <a:ext cx="4787393" cy="87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текст -"рыба", часто используемый в печати</a:t>
            </a:r>
            <a:b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 вэб-дизайне.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1" name="Google Shape;271;p28"/>
          <p:cNvSpPr txBox="1"/>
          <p:nvPr>
            <p:ph type="body" idx="7"/>
          </p:nvPr>
        </p:nvSpPr>
        <p:spPr>
          <a:xfrm>
            <a:off x="6235691" y="3084183"/>
            <a:ext cx="359695" cy="33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2" name="Google Shape;272;p28"/>
          <p:cNvSpPr txBox="1"/>
          <p:nvPr>
            <p:ph type="body" idx="8"/>
          </p:nvPr>
        </p:nvSpPr>
        <p:spPr>
          <a:xfrm>
            <a:off x="6874516" y="4169296"/>
            <a:ext cx="4787393" cy="87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текст -"рыба", часто используемый в печати</a:t>
            </a:r>
            <a:b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 вэб-дизайне.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3" name="Google Shape;273;p28"/>
          <p:cNvSpPr txBox="1"/>
          <p:nvPr>
            <p:ph type="body" idx="9"/>
          </p:nvPr>
        </p:nvSpPr>
        <p:spPr>
          <a:xfrm>
            <a:off x="6221537" y="4309013"/>
            <a:ext cx="359695" cy="33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4" name="Google Shape;274;p28"/>
          <p:cNvSpPr txBox="1"/>
          <p:nvPr>
            <p:ph type="body" idx="13"/>
          </p:nvPr>
        </p:nvSpPr>
        <p:spPr>
          <a:xfrm>
            <a:off x="6869061" y="5385782"/>
            <a:ext cx="4787393" cy="87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текст -"рыба", часто используемый в печати</a:t>
            </a:r>
            <a:b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 вэб-дизайне.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5" name="Google Shape;275;p28"/>
          <p:cNvSpPr txBox="1"/>
          <p:nvPr>
            <p:ph type="body" idx="14"/>
          </p:nvPr>
        </p:nvSpPr>
        <p:spPr>
          <a:xfrm>
            <a:off x="6216082" y="5525499"/>
            <a:ext cx="359695" cy="33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76" name="Google Shape;276;p28"/>
          <p:cNvGrpSpPr/>
          <p:nvPr/>
        </p:nvGrpSpPr>
        <p:grpSpPr>
          <a:xfrm>
            <a:off x="3077283" y="754043"/>
            <a:ext cx="2190423" cy="812680"/>
            <a:chOff x="3041589" y="4169296"/>
            <a:chExt cx="2190423" cy="1081677"/>
          </a:xfrm>
        </p:grpSpPr>
        <p:sp>
          <p:nvSpPr>
            <p:cNvPr id="277" name="Google Shape;277;p28"/>
            <p:cNvSpPr/>
            <p:nvPr/>
          </p:nvSpPr>
          <p:spPr>
            <a:xfrm>
              <a:off x="3041589" y="4169296"/>
              <a:ext cx="2190423" cy="710552"/>
            </a:xfrm>
            <a:prstGeom prst="rect">
              <a:avLst/>
            </a:prstGeom>
            <a:solidFill>
              <a:srgbClr val="B71312"/>
            </a:solidFill>
            <a:ln>
              <a:noFill/>
            </a:ln>
          </p:spPr>
          <p:txBody>
            <a:bodyPr spcFirstLastPara="1" wrap="square" lIns="0" tIns="640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 rot="10800000" flipH="1">
              <a:off x="4860884" y="4879848"/>
              <a:ext cx="371125" cy="371125"/>
            </a:xfrm>
            <a:prstGeom prst="rtTriangle">
              <a:avLst/>
            </a:prstGeom>
            <a:solidFill>
              <a:srgbClr val="9813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79" name="Google Shape;279;p28"/>
          <p:cNvSpPr txBox="1"/>
          <p:nvPr/>
        </p:nvSpPr>
        <p:spPr>
          <a:xfrm>
            <a:off x="3168396" y="788476"/>
            <a:ext cx="1903010" cy="42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/>
              <a:buNone/>
            </a:pPr>
            <a:r>
              <a:rPr lang="ru-RU" sz="160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текст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Google Shape;110;p10"/>
          <p:cNvSpPr/>
          <p:nvPr/>
        </p:nvSpPr>
        <p:spPr>
          <a:xfrm>
            <a:off x="6090545" y="494806"/>
            <a:ext cx="610769" cy="610769"/>
          </a:xfrm>
          <a:prstGeom prst="ellipse">
            <a:avLst/>
          </a:prstGeom>
          <a:solidFill>
            <a:srgbClr val="9813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6090545" y="1719636"/>
            <a:ext cx="610769" cy="610769"/>
          </a:xfrm>
          <a:prstGeom prst="ellipse">
            <a:avLst/>
          </a:prstGeom>
          <a:solidFill>
            <a:srgbClr val="0A31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6090545" y="2944466"/>
            <a:ext cx="610769" cy="610769"/>
          </a:xfrm>
          <a:prstGeom prst="ellipse">
            <a:avLst/>
          </a:prstGeom>
          <a:solidFill>
            <a:srgbClr val="9813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9" name="Google Shape;119;p10"/>
          <p:cNvSpPr/>
          <p:nvPr/>
        </p:nvSpPr>
        <p:spPr>
          <a:xfrm>
            <a:off x="6090545" y="4169296"/>
            <a:ext cx="610769" cy="610769"/>
          </a:xfrm>
          <a:prstGeom prst="ellipse">
            <a:avLst/>
          </a:prstGeom>
          <a:solidFill>
            <a:srgbClr val="0A31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6090545" y="5385782"/>
            <a:ext cx="610769" cy="610769"/>
          </a:xfrm>
          <a:prstGeom prst="ellipse">
            <a:avLst/>
          </a:prstGeom>
          <a:solidFill>
            <a:srgbClr val="9813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Изображение 1" descr="logo конференции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635" y="5610860"/>
            <a:ext cx="4200525" cy="13188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/>
          <p:nvPr/>
        </p:nvSpPr>
        <p:spPr>
          <a:xfrm>
            <a:off x="11546006" y="569111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86" name="Google Shape;286;p29"/>
          <p:cNvPicPr preferRelativeResize="0"/>
          <p:nvPr>
            <p:ph type="pic" idx="2"/>
          </p:nvPr>
        </p:nvPicPr>
        <p:blipFill rotWithShape="1">
          <a:blip r:embed="rId1"/>
          <a:srcRect t="1147" b="1147"/>
          <a:stretch>
            <a:fillRect/>
          </a:stretch>
        </p:blipFill>
        <p:spPr>
          <a:xfrm>
            <a:off x="6096000" y="1395662"/>
            <a:ext cx="6096000" cy="395523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9"/>
          <p:cNvSpPr txBox="1"/>
          <p:nvPr>
            <p:ph type="body" idx="1"/>
          </p:nvPr>
        </p:nvSpPr>
        <p:spPr>
          <a:xfrm>
            <a:off x="720001" y="1778368"/>
            <a:ext cx="4080600" cy="254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 — это текст -"рыба", часто используемый в печати и вэб-дизайне. Lorem Ipsum является стандартной "рыбой" для текстов на латинице с начала XVI века. В то время некий безымянный печатник создал большую коллекцию размеров и форм шрифтов, используя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8" name="Google Shape;288;p29"/>
          <p:cNvSpPr txBox="1"/>
          <p:nvPr>
            <p:ph type="ctrTitle"/>
          </p:nvPr>
        </p:nvSpPr>
        <p:spPr>
          <a:xfrm>
            <a:off x="720000" y="975879"/>
            <a:ext cx="5088001" cy="39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Roboto" panose="020000000000000000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подзаголовок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9" name="Google Shape;289;p29"/>
          <p:cNvSpPr txBox="1"/>
          <p:nvPr>
            <p:ph type="subTitle" idx="3"/>
          </p:nvPr>
        </p:nvSpPr>
        <p:spPr>
          <a:xfrm>
            <a:off x="779780" y="367030"/>
            <a:ext cx="5890895" cy="45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08B"/>
              </a:buClr>
              <a:buSzPct val="100000"/>
              <a:buNone/>
            </a:pPr>
            <a:r>
              <a:rPr lang="ru-RU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ЗАГОЛОВОК</a:t>
            </a:r>
            <a:endParaRPr b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90" name="Google Shape;290;p29"/>
          <p:cNvGraphicFramePr/>
          <p:nvPr/>
        </p:nvGraphicFramePr>
        <p:xfrm>
          <a:off x="2001447" y="456069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{F212F3CF-713C-4B21-B0F2-E7B3A34BAEA3}</a:tableStyleId>
              </a:tblPr>
              <a:tblGrid>
                <a:gridCol w="2921825"/>
              </a:tblGrid>
              <a:tr h="38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1008B"/>
                        </a:buClr>
                        <a:buSzPts val="1600"/>
                        <a:buFont typeface="Roboto" panose="02000000000000000000"/>
                        <a:buNone/>
                      </a:pPr>
                      <a:r>
                        <a:rPr lang="ru-RU" sz="1600">
                          <a:solidFill>
                            <a:srgbClr val="0100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01</a:t>
                      </a:r>
                      <a:r>
                        <a:rPr lang="ru-RU" sz="1600" b="0">
                          <a:solidFill>
                            <a:srgbClr val="0100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 подзаголовок</a:t>
                      </a:r>
                      <a:endParaRPr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7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Roboto" panose="02000000000000000000"/>
                        <a:buNone/>
                      </a:pPr>
                      <a:r>
                        <a:rPr lang="ru-RU" sz="12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Lorem Ipsum не только успешно пережил без заметных изменений</a:t>
                      </a:r>
                      <a:br>
                        <a:rPr lang="ru-RU" sz="12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12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пять веков, но и перешагнул</a:t>
                      </a:r>
                      <a:br>
                        <a:rPr lang="ru-RU" sz="12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12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 новый электронный дизайн. </a:t>
                      </a:r>
                      <a:endParaRPr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91" name="Google Shape;291;p29"/>
          <p:cNvSpPr/>
          <p:nvPr/>
        </p:nvSpPr>
        <p:spPr>
          <a:xfrm>
            <a:off x="880545" y="4768311"/>
            <a:ext cx="701592" cy="701484"/>
          </a:xfrm>
          <a:custGeom>
            <a:avLst/>
            <a:gdLst/>
            <a:ahLst/>
            <a:cxnLst/>
            <a:rect l="l" t="t" r="r" b="b"/>
            <a:pathLst>
              <a:path w="701592" h="701484" extrusionOk="0">
                <a:moveTo>
                  <a:pt x="701588" y="18887"/>
                </a:moveTo>
                <a:lnTo>
                  <a:pt x="701588" y="251115"/>
                </a:lnTo>
                <a:cubicBezTo>
                  <a:pt x="701566" y="256125"/>
                  <a:pt x="699594" y="260929"/>
                  <a:pt x="696088" y="264507"/>
                </a:cubicBezTo>
                <a:lnTo>
                  <a:pt x="273624" y="695935"/>
                </a:lnTo>
                <a:cubicBezTo>
                  <a:pt x="266604" y="703176"/>
                  <a:pt x="255046" y="703355"/>
                  <a:pt x="247805" y="696334"/>
                </a:cubicBezTo>
                <a:cubicBezTo>
                  <a:pt x="247588" y="696125"/>
                  <a:pt x="247376" y="695908"/>
                  <a:pt x="247170" y="695688"/>
                </a:cubicBezTo>
                <a:lnTo>
                  <a:pt x="5181" y="439949"/>
                </a:lnTo>
                <a:cubicBezTo>
                  <a:pt x="-1976" y="432285"/>
                  <a:pt x="-1682" y="420304"/>
                  <a:pt x="5841" y="413000"/>
                </a:cubicBezTo>
                <a:lnTo>
                  <a:pt x="123673" y="300420"/>
                </a:lnTo>
                <a:cubicBezTo>
                  <a:pt x="130913" y="293422"/>
                  <a:pt x="142455" y="293606"/>
                  <a:pt x="149467" y="300833"/>
                </a:cubicBezTo>
                <a:lnTo>
                  <a:pt x="265154" y="418940"/>
                </a:lnTo>
                <a:lnTo>
                  <a:pt x="669937" y="5523"/>
                </a:lnTo>
                <a:cubicBezTo>
                  <a:pt x="677092" y="-1754"/>
                  <a:pt x="688793" y="-1853"/>
                  <a:pt x="696069" y="5303"/>
                </a:cubicBezTo>
                <a:cubicBezTo>
                  <a:pt x="699704" y="8876"/>
                  <a:pt x="701701" y="13792"/>
                  <a:pt x="701588" y="18887"/>
                </a:cubicBezTo>
                <a:close/>
              </a:path>
            </a:pathLst>
          </a:custGeom>
          <a:gradFill>
            <a:gsLst>
              <a:gs pos="0">
                <a:srgbClr val="01008B"/>
              </a:gs>
              <a:gs pos="100000">
                <a:srgbClr val="B7131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0" descr="image4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218118" y="871104"/>
            <a:ext cx="4096296" cy="557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0"/>
          <p:cNvPicPr preferRelativeResize="0"/>
          <p:nvPr>
            <p:ph type="pic" idx="2"/>
          </p:nvPr>
        </p:nvPicPr>
        <p:blipFill rotWithShape="1">
          <a:blip r:embed="rId2"/>
          <a:srcRect l="24928" r="24927"/>
          <a:stretch>
            <a:fillRect/>
          </a:stretch>
        </p:blipFill>
        <p:spPr>
          <a:xfrm>
            <a:off x="3683529" y="1349011"/>
            <a:ext cx="3184525" cy="4233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8" name="Google Shape;298;p30"/>
          <p:cNvGraphicFramePr/>
          <p:nvPr/>
        </p:nvGraphicFramePr>
        <p:xfrm>
          <a:off x="7644359" y="540000"/>
          <a:ext cx="3497775" cy="3000000"/>
        </p:xfrm>
        <a:graphic>
          <a:graphicData uri="http://schemas.openxmlformats.org/drawingml/2006/table">
            <a:tbl>
              <a:tblPr firstRow="1" bandRow="1">
                <a:noFill/>
                <a:tableStyleId>{F212F3CF-713C-4B21-B0F2-E7B3A34BAEA3}</a:tableStyleId>
              </a:tblPr>
              <a:tblGrid>
                <a:gridCol w="3497775"/>
              </a:tblGrid>
              <a:tr h="53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1008B"/>
                        </a:buClr>
                        <a:buSzPts val="2400"/>
                        <a:buFont typeface="Roboto" panose="02000000000000000000"/>
                        <a:buNone/>
                      </a:pPr>
                      <a:r>
                        <a:rPr lang="ru-RU" sz="2400"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01</a:t>
                      </a:r>
                      <a:r>
                        <a:rPr lang="ru-RU" sz="2400" b="0"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 ПОДЗАГОЛОВОК</a:t>
                      </a:r>
                      <a:endParaRPr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100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6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Roboto" panose="02000000000000000000"/>
                        <a:buNone/>
                      </a:pPr>
                      <a: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Lorem Ipsum не только успешно пережил без заметных изменений</a:t>
                      </a:r>
                      <a:b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пять веков, но и перешагнул</a:t>
                      </a:r>
                      <a:b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 новый электронный дизайн. </a:t>
                      </a:r>
                      <a:endParaRPr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100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99" name="Google Shape;299;p30"/>
          <p:cNvGraphicFramePr/>
          <p:nvPr/>
        </p:nvGraphicFramePr>
        <p:xfrm>
          <a:off x="7644359" y="2542829"/>
          <a:ext cx="3497775" cy="3000000"/>
        </p:xfrm>
        <a:graphic>
          <a:graphicData uri="http://schemas.openxmlformats.org/drawingml/2006/table">
            <a:tbl>
              <a:tblPr firstRow="1" bandRow="1">
                <a:noFill/>
                <a:tableStyleId>{F212F3CF-713C-4B21-B0F2-E7B3A34BAEA3}</a:tableStyleId>
              </a:tblPr>
              <a:tblGrid>
                <a:gridCol w="3497775"/>
              </a:tblGrid>
              <a:tr h="53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1008B"/>
                        </a:buClr>
                        <a:buSzPts val="2400"/>
                        <a:buFont typeface="Roboto" panose="02000000000000000000"/>
                        <a:buNone/>
                      </a:pPr>
                      <a:r>
                        <a:rPr lang="ru-RU" sz="2400"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02</a:t>
                      </a:r>
                      <a:r>
                        <a:rPr lang="ru-RU" sz="2400" b="0"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 ПОДЗАГОЛОВОК</a:t>
                      </a:r>
                      <a:endParaRPr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100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6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Roboto" panose="02000000000000000000"/>
                        <a:buNone/>
                      </a:pPr>
                      <a: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Lorem Ipsum не только успешно пережил без заметных изменений</a:t>
                      </a:r>
                      <a:b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пять веков, но и перешагнул</a:t>
                      </a:r>
                      <a:b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 новый электронный дизайн. </a:t>
                      </a:r>
                      <a:endParaRPr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100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00" name="Google Shape;300;p30"/>
          <p:cNvGraphicFramePr/>
          <p:nvPr/>
        </p:nvGraphicFramePr>
        <p:xfrm>
          <a:off x="7644359" y="4545658"/>
          <a:ext cx="3497775" cy="3000000"/>
        </p:xfrm>
        <a:graphic>
          <a:graphicData uri="http://schemas.openxmlformats.org/drawingml/2006/table">
            <a:tbl>
              <a:tblPr firstRow="1" bandRow="1">
                <a:noFill/>
                <a:tableStyleId>{F212F3CF-713C-4B21-B0F2-E7B3A34BAEA3}</a:tableStyleId>
              </a:tblPr>
              <a:tblGrid>
                <a:gridCol w="3497775"/>
              </a:tblGrid>
              <a:tr h="53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1008B"/>
                        </a:buClr>
                        <a:buSzPts val="2400"/>
                        <a:buFont typeface="Roboto" panose="02000000000000000000"/>
                        <a:buNone/>
                      </a:pPr>
                      <a:r>
                        <a:rPr lang="ru-RU" sz="2400"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03</a:t>
                      </a:r>
                      <a:r>
                        <a:rPr lang="ru-RU" sz="2400" b="0"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 ПОДЗАГОЛОВОК</a:t>
                      </a:r>
                      <a:endParaRPr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1008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6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Roboto" panose="02000000000000000000"/>
                        <a:buNone/>
                      </a:pPr>
                      <a: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Lorem Ipsum не только успешно пережил без заметных изменений</a:t>
                      </a:r>
                      <a:b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пять веков, но и перешагнул</a:t>
                      </a:r>
                      <a:b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16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 новый электронный дизайн. </a:t>
                      </a:r>
                      <a:endParaRPr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1008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01" name="Google Shape;301;p30"/>
          <p:cNvSpPr txBox="1"/>
          <p:nvPr/>
        </p:nvSpPr>
        <p:spPr>
          <a:xfrm>
            <a:off x="515222" y="668450"/>
            <a:ext cx="2990400" cy="26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</a:pPr>
            <a:r>
              <a:rPr lang="ru-RU" sz="30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ЗАГОЛОВОК</a:t>
            </a:r>
            <a:br>
              <a:rPr lang="ru-RU" sz="30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30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 НЕСКОЛЬКО</a:t>
            </a:r>
            <a:br>
              <a:rPr lang="ru-RU" sz="30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30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СТРОК</a:t>
            </a:r>
            <a:endParaRPr sz="3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02" name="Google Shape;302;p30"/>
          <p:cNvGrpSpPr/>
          <p:nvPr/>
        </p:nvGrpSpPr>
        <p:grpSpPr>
          <a:xfrm>
            <a:off x="826937" y="5497687"/>
            <a:ext cx="1128706" cy="578371"/>
            <a:chOff x="1023141" y="5362554"/>
            <a:chExt cx="1128706" cy="578371"/>
          </a:xfrm>
        </p:grpSpPr>
        <p:sp>
          <p:nvSpPr>
            <p:cNvPr id="303" name="Google Shape;303;p30"/>
            <p:cNvSpPr/>
            <p:nvPr/>
          </p:nvSpPr>
          <p:spPr>
            <a:xfrm>
              <a:off x="1023141" y="5651740"/>
              <a:ext cx="1122903" cy="4235"/>
            </a:xfrm>
            <a:custGeom>
              <a:avLst/>
              <a:gdLst/>
              <a:ahLst/>
              <a:cxnLst/>
              <a:rect l="l" t="t" r="r" b="b"/>
              <a:pathLst>
                <a:path w="1122903" h="4235" extrusionOk="0">
                  <a:moveTo>
                    <a:pt x="0" y="0"/>
                  </a:moveTo>
                  <a:lnTo>
                    <a:pt x="1122904" y="0"/>
                  </a:lnTo>
                </a:path>
              </a:pathLst>
            </a:custGeom>
            <a:noFill/>
            <a:ln w="8425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1862619" y="5362554"/>
              <a:ext cx="289228" cy="578371"/>
            </a:xfrm>
            <a:custGeom>
              <a:avLst/>
              <a:gdLst/>
              <a:ahLst/>
              <a:cxnLst/>
              <a:rect l="l" t="t" r="r" b="b"/>
              <a:pathLst>
                <a:path w="289228" h="578371" extrusionOk="0">
                  <a:moveTo>
                    <a:pt x="0" y="0"/>
                  </a:moveTo>
                  <a:lnTo>
                    <a:pt x="289228" y="289186"/>
                  </a:lnTo>
                  <a:lnTo>
                    <a:pt x="0" y="578372"/>
                  </a:lnTo>
                </a:path>
              </a:pathLst>
            </a:custGeom>
            <a:noFill/>
            <a:ln w="8425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" name="Google Shape;309;p31"/>
          <p:cNvGraphicFramePr/>
          <p:nvPr/>
        </p:nvGraphicFramePr>
        <p:xfrm>
          <a:off x="1410702" y="2347482"/>
          <a:ext cx="3000000" cy="3397325"/>
        </p:xfrm>
        <a:graphic>
          <a:graphicData uri="http://schemas.openxmlformats.org/drawingml/2006/table">
            <a:tbl>
              <a:tblPr firstRow="1" bandRow="1">
                <a:noFill/>
                <a:tableStyleId>{F212F3CF-713C-4B21-B0F2-E7B3A34BAEA3}</a:tableStyleId>
              </a:tblPr>
              <a:tblGrid>
                <a:gridCol w="2921825"/>
              </a:tblGrid>
              <a:tr h="19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260325" marR="260325" marT="260325" marB="260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3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Roboto" panose="02000000000000000000"/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Lorem Ipsum не только успешно пережил без заметных изменений пять веков, но и перешагнул</a:t>
                      </a:r>
                      <a:br>
                        <a:rPr lang="ru-RU" sz="13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13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 новый электронный дизайн. </a:t>
                      </a:r>
                      <a:endParaRPr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260325" marR="260325" marT="130150" marB="130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A31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0" name="Google Shape;310;p31"/>
          <p:cNvGraphicFramePr/>
          <p:nvPr/>
        </p:nvGraphicFramePr>
        <p:xfrm>
          <a:off x="4833875" y="2347482"/>
          <a:ext cx="3000000" cy="3397325"/>
        </p:xfrm>
        <a:graphic>
          <a:graphicData uri="http://schemas.openxmlformats.org/drawingml/2006/table">
            <a:tbl>
              <a:tblPr firstRow="1" bandRow="1">
                <a:noFill/>
                <a:tableStyleId>{F212F3CF-713C-4B21-B0F2-E7B3A34BAEA3}</a:tableStyleId>
              </a:tblPr>
              <a:tblGrid>
                <a:gridCol w="2921825"/>
              </a:tblGrid>
              <a:tr h="19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260325" marR="260325" marT="260325" marB="260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3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Roboto" panose="02000000000000000000"/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Lorem Ipsum не только успешно пережил без заметных изменений пять веков, но и перешагнул</a:t>
                      </a:r>
                      <a:br>
                        <a:rPr lang="ru-RU" sz="13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13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 новый электронный дизайн. </a:t>
                      </a:r>
                      <a:endParaRPr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260325" marR="260325" marT="130150" marB="130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A31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1" name="Google Shape;311;p31"/>
          <p:cNvGraphicFramePr/>
          <p:nvPr/>
        </p:nvGraphicFramePr>
        <p:xfrm>
          <a:off x="8257048" y="2347482"/>
          <a:ext cx="3000000" cy="3397325"/>
        </p:xfrm>
        <a:graphic>
          <a:graphicData uri="http://schemas.openxmlformats.org/drawingml/2006/table">
            <a:tbl>
              <a:tblPr firstRow="1" bandRow="1">
                <a:noFill/>
                <a:tableStyleId>{F212F3CF-713C-4B21-B0F2-E7B3A34BAEA3}</a:tableStyleId>
              </a:tblPr>
              <a:tblGrid>
                <a:gridCol w="2921825"/>
              </a:tblGrid>
              <a:tr h="19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 panose="020F0502020204030204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260325" marR="260325" marT="260325" marB="260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3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Roboto" panose="02000000000000000000"/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Lorem Ipsum не только успешно пережил без заметных изменений пять веков, но и перешагнул</a:t>
                      </a:r>
                      <a:br>
                        <a:rPr lang="ru-RU" sz="13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13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 новый электронный дизайн. </a:t>
                      </a:r>
                      <a:endParaRPr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260325" marR="260325" marT="130150" marB="130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A31A6"/>
                    </a:solidFill>
                  </a:tcPr>
                </a:tc>
              </a:tr>
            </a:tbl>
          </a:graphicData>
        </a:graphic>
      </p:graphicFrame>
      <p:sp>
        <p:nvSpPr>
          <p:cNvPr id="312" name="Google Shape;312;p31"/>
          <p:cNvSpPr txBox="1"/>
          <p:nvPr>
            <p:ph type="body" idx="1"/>
          </p:nvPr>
        </p:nvSpPr>
        <p:spPr>
          <a:xfrm>
            <a:off x="982663" y="1218329"/>
            <a:ext cx="10693400" cy="82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 — это текст -"рыба", часто используемый в печати и вэб-дизайне. Lorem Ipsum является стандартной "рыбой" для текстов на латинице с начала XVI века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3" name="Google Shape;313;p31"/>
          <p:cNvSpPr txBox="1"/>
          <p:nvPr>
            <p:ph type="title"/>
          </p:nvPr>
        </p:nvSpPr>
        <p:spPr>
          <a:xfrm>
            <a:off x="720000" y="540000"/>
            <a:ext cx="10693401" cy="55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Roboto" panose="02000000000000000000"/>
              <a:buNone/>
            </a:pPr>
            <a:r>
              <a:rPr lang="ru-RU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ЗАГОЛОВОК</a:t>
            </a:r>
            <a:endParaRPr b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Изображение 1" descr="logo конференции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0"/>
            <a:ext cx="3669030" cy="11518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/>
          <p:nvPr>
            <p:ph type="title"/>
          </p:nvPr>
        </p:nvSpPr>
        <p:spPr>
          <a:xfrm>
            <a:off x="720000" y="540000"/>
            <a:ext cx="10693500" cy="55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0" name="Google Shape;320;p32"/>
          <p:cNvSpPr/>
          <p:nvPr/>
        </p:nvSpPr>
        <p:spPr>
          <a:xfrm>
            <a:off x="740050" y="1354900"/>
            <a:ext cx="4465500" cy="779100"/>
          </a:xfrm>
          <a:prstGeom prst="rect">
            <a:avLst/>
          </a:prstGeom>
          <a:solidFill>
            <a:srgbClr val="0A31A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1" name="Google Shape;321;p32"/>
          <p:cNvSpPr txBox="1"/>
          <p:nvPr/>
        </p:nvSpPr>
        <p:spPr>
          <a:xfrm>
            <a:off x="893075" y="1403900"/>
            <a:ext cx="500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lt1"/>
                </a:solidFill>
              </a:rPr>
              <a:t>1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322" name="Google Shape;322;p32"/>
          <p:cNvSpPr txBox="1"/>
          <p:nvPr/>
        </p:nvSpPr>
        <p:spPr>
          <a:xfrm>
            <a:off x="1366025" y="1503700"/>
            <a:ext cx="371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Roboto Medium" panose="02000000000000000000"/>
                <a:ea typeface="Roboto Medium" panose="02000000000000000000"/>
                <a:cs typeface="Roboto Medium" panose="02000000000000000000"/>
                <a:sym typeface="Roboto Medium" panose="02000000000000000000"/>
              </a:rPr>
              <a:t>Заголовок</a:t>
            </a:r>
            <a:endParaRPr sz="2400">
              <a:solidFill>
                <a:schemeClr val="lt1"/>
              </a:solidFill>
              <a:latin typeface="Roboto Medium" panose="02000000000000000000"/>
              <a:ea typeface="Roboto Medium" panose="02000000000000000000"/>
              <a:cs typeface="Roboto Medium" panose="02000000000000000000"/>
              <a:sym typeface="Roboto Medium" panose="02000000000000000000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767875" y="2273025"/>
            <a:ext cx="4437600" cy="3672300"/>
          </a:xfrm>
          <a:prstGeom prst="rect">
            <a:avLst/>
          </a:prstGeom>
          <a:solidFill>
            <a:srgbClr val="F4F4F4"/>
          </a:solidFill>
          <a:ln w="19050" cap="flat" cmpd="sng">
            <a:solidFill>
              <a:srgbClr val="0A3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4" name="Google Shape;324;p32"/>
          <p:cNvSpPr/>
          <p:nvPr/>
        </p:nvSpPr>
        <p:spPr>
          <a:xfrm>
            <a:off x="5677750" y="1354900"/>
            <a:ext cx="4465500" cy="779100"/>
          </a:xfrm>
          <a:prstGeom prst="rect">
            <a:avLst/>
          </a:prstGeom>
          <a:solidFill>
            <a:srgbClr val="0A31A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5" name="Google Shape;325;p32"/>
          <p:cNvSpPr txBox="1"/>
          <p:nvPr/>
        </p:nvSpPr>
        <p:spPr>
          <a:xfrm>
            <a:off x="6303725" y="1503700"/>
            <a:ext cx="371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Roboto Medium" panose="02000000000000000000"/>
                <a:ea typeface="Roboto Medium" panose="02000000000000000000"/>
                <a:cs typeface="Roboto Medium" panose="02000000000000000000"/>
                <a:sym typeface="Roboto Medium" panose="02000000000000000000"/>
              </a:rPr>
              <a:t>Заголовок</a:t>
            </a:r>
            <a:endParaRPr sz="2400">
              <a:solidFill>
                <a:schemeClr val="lt1"/>
              </a:solidFill>
              <a:latin typeface="Roboto Medium" panose="02000000000000000000"/>
              <a:ea typeface="Roboto Medium" panose="02000000000000000000"/>
              <a:cs typeface="Roboto Medium" panose="02000000000000000000"/>
              <a:sym typeface="Roboto Medium" panose="02000000000000000000"/>
            </a:endParaRPr>
          </a:p>
        </p:txBody>
      </p:sp>
      <p:sp>
        <p:nvSpPr>
          <p:cNvPr id="326" name="Google Shape;326;p32"/>
          <p:cNvSpPr/>
          <p:nvPr/>
        </p:nvSpPr>
        <p:spPr>
          <a:xfrm>
            <a:off x="5705575" y="2273025"/>
            <a:ext cx="4437600" cy="3672300"/>
          </a:xfrm>
          <a:prstGeom prst="rect">
            <a:avLst/>
          </a:prstGeom>
          <a:solidFill>
            <a:srgbClr val="F4F4F4"/>
          </a:solidFill>
          <a:ln w="19050" cap="flat" cmpd="sng">
            <a:solidFill>
              <a:srgbClr val="0A3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7" name="Google Shape;327;p32"/>
          <p:cNvSpPr txBox="1"/>
          <p:nvPr/>
        </p:nvSpPr>
        <p:spPr>
          <a:xfrm>
            <a:off x="5705575" y="1389263"/>
            <a:ext cx="500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lt1"/>
                </a:solidFill>
              </a:rPr>
              <a:t>2</a:t>
            </a:r>
            <a:endParaRPr sz="3600" b="1">
              <a:solidFill>
                <a:schemeClr val="lt1"/>
              </a:solidFill>
            </a:endParaRPr>
          </a:p>
        </p:txBody>
      </p:sp>
      <p:pic>
        <p:nvPicPr>
          <p:cNvPr id="2" name="Изображение 1" descr="logo конференции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64135"/>
            <a:ext cx="3273425" cy="10280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/>
        </p:nvSpPr>
        <p:spPr>
          <a:xfrm>
            <a:off x="888950" y="558975"/>
            <a:ext cx="634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A31A6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Дополнительные элементы для копирования</a:t>
            </a:r>
            <a:endParaRPr sz="2400" b="1">
              <a:solidFill>
                <a:srgbClr val="0A31A6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339" name="Google Shape;339;p34"/>
          <p:cNvSpPr/>
          <p:nvPr/>
        </p:nvSpPr>
        <p:spPr>
          <a:xfrm>
            <a:off x="880545" y="1482386"/>
            <a:ext cx="701592" cy="701484"/>
          </a:xfrm>
          <a:custGeom>
            <a:avLst/>
            <a:gdLst/>
            <a:ahLst/>
            <a:cxnLst/>
            <a:rect l="l" t="t" r="r" b="b"/>
            <a:pathLst>
              <a:path w="701592" h="701484" extrusionOk="0">
                <a:moveTo>
                  <a:pt x="701588" y="18887"/>
                </a:moveTo>
                <a:lnTo>
                  <a:pt x="701588" y="251115"/>
                </a:lnTo>
                <a:cubicBezTo>
                  <a:pt x="701566" y="256125"/>
                  <a:pt x="699594" y="260929"/>
                  <a:pt x="696088" y="264507"/>
                </a:cubicBezTo>
                <a:lnTo>
                  <a:pt x="273624" y="695935"/>
                </a:lnTo>
                <a:cubicBezTo>
                  <a:pt x="266604" y="703176"/>
                  <a:pt x="255046" y="703355"/>
                  <a:pt x="247805" y="696334"/>
                </a:cubicBezTo>
                <a:cubicBezTo>
                  <a:pt x="247588" y="696125"/>
                  <a:pt x="247376" y="695908"/>
                  <a:pt x="247170" y="695688"/>
                </a:cubicBezTo>
                <a:lnTo>
                  <a:pt x="5181" y="439949"/>
                </a:lnTo>
                <a:cubicBezTo>
                  <a:pt x="-1976" y="432285"/>
                  <a:pt x="-1682" y="420304"/>
                  <a:pt x="5841" y="413000"/>
                </a:cubicBezTo>
                <a:lnTo>
                  <a:pt x="123673" y="300420"/>
                </a:lnTo>
                <a:cubicBezTo>
                  <a:pt x="130913" y="293422"/>
                  <a:pt x="142455" y="293606"/>
                  <a:pt x="149467" y="300833"/>
                </a:cubicBezTo>
                <a:lnTo>
                  <a:pt x="265154" y="418940"/>
                </a:lnTo>
                <a:lnTo>
                  <a:pt x="669937" y="5523"/>
                </a:lnTo>
                <a:cubicBezTo>
                  <a:pt x="677092" y="-1754"/>
                  <a:pt x="688793" y="-1853"/>
                  <a:pt x="696069" y="5303"/>
                </a:cubicBezTo>
                <a:cubicBezTo>
                  <a:pt x="699704" y="8876"/>
                  <a:pt x="701701" y="13792"/>
                  <a:pt x="701588" y="18887"/>
                </a:cubicBezTo>
                <a:close/>
              </a:path>
            </a:pathLst>
          </a:custGeom>
          <a:gradFill>
            <a:gsLst>
              <a:gs pos="0">
                <a:srgbClr val="01008B"/>
              </a:gs>
              <a:gs pos="100000">
                <a:srgbClr val="B7131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40" name="Google Shape;340;p34"/>
          <p:cNvGrpSpPr/>
          <p:nvPr/>
        </p:nvGrpSpPr>
        <p:grpSpPr>
          <a:xfrm>
            <a:off x="752940" y="2505682"/>
            <a:ext cx="1141048" cy="1274100"/>
            <a:chOff x="6416615" y="1003582"/>
            <a:chExt cx="1141048" cy="1274100"/>
          </a:xfrm>
        </p:grpSpPr>
        <p:cxnSp>
          <p:nvCxnSpPr>
            <p:cNvPr id="341" name="Google Shape;341;p34"/>
            <p:cNvCxnSpPr/>
            <p:nvPr/>
          </p:nvCxnSpPr>
          <p:spPr>
            <a:xfrm>
              <a:off x="7557663" y="1003582"/>
              <a:ext cx="0" cy="1274100"/>
            </a:xfrm>
            <a:prstGeom prst="straightConnector1">
              <a:avLst/>
            </a:pr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42" name="Google Shape;342;p34"/>
            <p:cNvSpPr/>
            <p:nvPr/>
          </p:nvSpPr>
          <p:spPr>
            <a:xfrm>
              <a:off x="6416615" y="1231539"/>
              <a:ext cx="818400" cy="818400"/>
            </a:xfrm>
            <a:prstGeom prst="ellipse">
              <a:avLst/>
            </a:prstGeom>
            <a:noFill/>
            <a:ln w="22225" cap="flat" cmpd="sng">
              <a:solidFill>
                <a:srgbClr val="B713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 panose="020B0604020202020204"/>
                <a:buNone/>
              </a:pPr>
              <a:endParaRPr sz="44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6685484" y="1545046"/>
              <a:ext cx="280584" cy="1913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accent1"/>
            </a:solidFill>
            <a:ln w="22225" cap="flat" cmpd="sng">
              <a:solidFill>
                <a:srgbClr val="B7131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4" name="Google Shape;344;p34"/>
          <p:cNvGrpSpPr/>
          <p:nvPr/>
        </p:nvGrpSpPr>
        <p:grpSpPr>
          <a:xfrm>
            <a:off x="2562987" y="1543950"/>
            <a:ext cx="1128706" cy="578371"/>
            <a:chOff x="1023141" y="5362554"/>
            <a:chExt cx="1128706" cy="578371"/>
          </a:xfrm>
        </p:grpSpPr>
        <p:sp>
          <p:nvSpPr>
            <p:cNvPr id="345" name="Google Shape;345;p34"/>
            <p:cNvSpPr/>
            <p:nvPr/>
          </p:nvSpPr>
          <p:spPr>
            <a:xfrm>
              <a:off x="1023141" y="5651740"/>
              <a:ext cx="1122903" cy="4235"/>
            </a:xfrm>
            <a:custGeom>
              <a:avLst/>
              <a:gdLst/>
              <a:ahLst/>
              <a:cxnLst/>
              <a:rect l="l" t="t" r="r" b="b"/>
              <a:pathLst>
                <a:path w="1122903" h="4235" extrusionOk="0">
                  <a:moveTo>
                    <a:pt x="0" y="0"/>
                  </a:moveTo>
                  <a:lnTo>
                    <a:pt x="1122904" y="0"/>
                  </a:lnTo>
                </a:path>
              </a:pathLst>
            </a:custGeom>
            <a:noFill/>
            <a:ln w="8425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1862619" y="5362554"/>
              <a:ext cx="289228" cy="578371"/>
            </a:xfrm>
            <a:custGeom>
              <a:avLst/>
              <a:gdLst/>
              <a:ahLst/>
              <a:cxnLst/>
              <a:rect l="l" t="t" r="r" b="b"/>
              <a:pathLst>
                <a:path w="289228" h="578371" extrusionOk="0">
                  <a:moveTo>
                    <a:pt x="0" y="0"/>
                  </a:moveTo>
                  <a:lnTo>
                    <a:pt x="289228" y="289186"/>
                  </a:lnTo>
                  <a:lnTo>
                    <a:pt x="0" y="578372"/>
                  </a:lnTo>
                </a:path>
              </a:pathLst>
            </a:custGeom>
            <a:noFill/>
            <a:ln w="8425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47" name="Google Shape;347;p34"/>
          <p:cNvSpPr/>
          <p:nvPr/>
        </p:nvSpPr>
        <p:spPr>
          <a:xfrm>
            <a:off x="1678635" y="2706724"/>
            <a:ext cx="5364745" cy="2082377"/>
          </a:xfrm>
          <a:custGeom>
            <a:avLst/>
            <a:gdLst/>
            <a:ahLst/>
            <a:cxnLst/>
            <a:rect l="l" t="t" r="r" b="b"/>
            <a:pathLst>
              <a:path w="3114511" h="1208927" extrusionOk="0">
                <a:moveTo>
                  <a:pt x="2357460" y="1208928"/>
                </a:moveTo>
                <a:lnTo>
                  <a:pt x="0" y="1208928"/>
                </a:lnTo>
                <a:lnTo>
                  <a:pt x="757052" y="0"/>
                </a:lnTo>
                <a:lnTo>
                  <a:pt x="3114512" y="0"/>
                </a:lnTo>
                <a:lnTo>
                  <a:pt x="2357460" y="1208928"/>
                </a:lnTo>
                <a:close/>
              </a:path>
            </a:pathLst>
          </a:custGeom>
          <a:solidFill>
            <a:srgbClr val="B713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48" name="Google Shape;348;p3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901475" y="1406613"/>
            <a:ext cx="1132401" cy="85302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4"/>
          <p:cNvSpPr txBox="1"/>
          <p:nvPr/>
        </p:nvSpPr>
        <p:spPr>
          <a:xfrm>
            <a:off x="752950" y="5109750"/>
            <a:ext cx="3641100" cy="461700"/>
          </a:xfrm>
          <a:prstGeom prst="rect">
            <a:avLst/>
          </a:prstGeom>
          <a:solidFill>
            <a:srgbClr val="0A31A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ФИО СПИКЕРА</a:t>
            </a: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50" name="Google Shape;350;p34"/>
          <p:cNvGrpSpPr/>
          <p:nvPr/>
        </p:nvGrpSpPr>
        <p:grpSpPr>
          <a:xfrm>
            <a:off x="6443683" y="1482381"/>
            <a:ext cx="2190395" cy="812664"/>
            <a:chOff x="3041589" y="4169296"/>
            <a:chExt cx="2190395" cy="1081677"/>
          </a:xfrm>
        </p:grpSpPr>
        <p:sp>
          <p:nvSpPr>
            <p:cNvPr id="351" name="Google Shape;351;p34"/>
            <p:cNvSpPr/>
            <p:nvPr/>
          </p:nvSpPr>
          <p:spPr>
            <a:xfrm>
              <a:off x="3041589" y="4169296"/>
              <a:ext cx="2190300" cy="710700"/>
            </a:xfrm>
            <a:prstGeom prst="rect">
              <a:avLst/>
            </a:prstGeom>
            <a:solidFill>
              <a:srgbClr val="B71312"/>
            </a:solidFill>
            <a:ln>
              <a:noFill/>
            </a:ln>
          </p:spPr>
          <p:txBody>
            <a:bodyPr spcFirstLastPara="1" wrap="square" lIns="0" tIns="640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  <p:sp>
          <p:nvSpPr>
            <p:cNvPr id="352" name="Google Shape;352;p34"/>
            <p:cNvSpPr/>
            <p:nvPr/>
          </p:nvSpPr>
          <p:spPr>
            <a:xfrm rot="10800000" flipH="1">
              <a:off x="4860884" y="4879873"/>
              <a:ext cx="371100" cy="371100"/>
            </a:xfrm>
            <a:prstGeom prst="rtTriangle">
              <a:avLst/>
            </a:prstGeom>
            <a:solidFill>
              <a:srgbClr val="9813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353" name="Google Shape;353;p3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86475" y="3193688"/>
            <a:ext cx="986550" cy="9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768063" y="4448250"/>
            <a:ext cx="1023375" cy="10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190600" y="3024200"/>
            <a:ext cx="1121626" cy="112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043375" y="3024200"/>
            <a:ext cx="1325524" cy="132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312825" y="4515375"/>
            <a:ext cx="1056076" cy="105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logo конференции-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7105" y="5374005"/>
            <a:ext cx="4889500" cy="1535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18"/>
          <p:cNvGraphicFramePr/>
          <p:nvPr/>
        </p:nvGraphicFramePr>
        <p:xfrm>
          <a:off x="623888" y="4540885"/>
          <a:ext cx="8128000" cy="3000000"/>
        </p:xfrm>
        <a:graphic>
          <a:graphicData uri="http://schemas.openxmlformats.org/drawingml/2006/table">
            <a:tbl>
              <a:tblPr firstRow="1" bandRow="1">
                <a:noFill/>
                <a:tableStyleId>{F212F3CF-713C-4B21-B0F2-E7B3A34BAEA3}</a:tableStyleId>
              </a:tblPr>
              <a:tblGrid>
                <a:gridCol w="4064000"/>
                <a:gridCol w="4064000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000" u="none" strike="noStrike" cap="none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НАЗВАНИЕ ПРЕЗЕНТАЦИИ</a:t>
                      </a:r>
                      <a:br>
                        <a:rPr lang="ru-RU" sz="4000" u="none" strike="noStrike" cap="none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ru-RU" sz="4000" u="none" strike="noStrike" cap="none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ИЗ НЕСКОЛЬКИХ СЛОВ</a:t>
                      </a:r>
                      <a:endParaRPr sz="400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/>
                </a:tc>
              </a:tr>
              <a:tr h="23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0A31A6"/>
                          </a:solidFill>
                          <a:latin typeface="Helvetica Neue Light" panose="020B0604020202090204"/>
                          <a:ea typeface="Helvetica Neue Light" panose="020B0604020202090204"/>
                          <a:cs typeface="Helvetica Neue Light" panose="020B0604020202090204"/>
                          <a:sym typeface="Helvetica Neue Light" panose="020B0604020202090204"/>
                        </a:rPr>
                        <a:t>подзаголовок</a:t>
                      </a:r>
                      <a:endParaRPr>
                        <a:solidFill>
                          <a:srgbClr val="0A31A6"/>
                        </a:solidFill>
                        <a:latin typeface="Helvetica Neue Light" panose="020B0604020202090204"/>
                        <a:ea typeface="Helvetica Neue Light" panose="020B0604020202090204"/>
                        <a:cs typeface="Helvetica Neue Light" panose="020B0604020202090204"/>
                        <a:sym typeface="Helvetica Neue Light" panose="020B060402020209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0A31A6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2023</a:t>
                      </a:r>
                      <a:endParaRPr sz="1800">
                        <a:solidFill>
                          <a:srgbClr val="0A31A6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ctrTitle"/>
          </p:nvPr>
        </p:nvSpPr>
        <p:spPr>
          <a:xfrm>
            <a:off x="720000" y="4193175"/>
            <a:ext cx="8471770" cy="89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08B"/>
              </a:buClr>
              <a:buSzPts val="4800"/>
              <a:buFont typeface="Roboto" panose="020000000000000000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ЗАГОЛОВОК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8" name="Google Shape;168;p19"/>
          <p:cNvSpPr txBox="1"/>
          <p:nvPr>
            <p:ph type="subTitle" idx="1"/>
          </p:nvPr>
        </p:nvSpPr>
        <p:spPr>
          <a:xfrm>
            <a:off x="720000" y="5426472"/>
            <a:ext cx="8471770" cy="37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>
                <a:latin typeface="Helvetica Neue Light" panose="020B0604020202090204"/>
                <a:ea typeface="Helvetica Neue Light" panose="020B0604020202090204"/>
                <a:cs typeface="Helvetica Neue Light" panose="020B0604020202090204"/>
                <a:sym typeface="Helvetica Neue Light" panose="020B0604020202090204"/>
              </a:rPr>
              <a:t>подзаголовок</a:t>
            </a:r>
            <a:endParaRPr>
              <a:latin typeface="Helvetica Neue Light" panose="020B0604020202090204"/>
              <a:ea typeface="Helvetica Neue Light" panose="020B0604020202090204"/>
              <a:cs typeface="Helvetica Neue Light" panose="020B0604020202090204"/>
              <a:sym typeface="Helvetica Neue Light" panose="020B0604020202090204"/>
            </a:endParaRPr>
          </a:p>
        </p:txBody>
      </p:sp>
      <p:pic>
        <p:nvPicPr>
          <p:cNvPr id="2" name="Изображение 1" descr="logo конференции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0" y="528320"/>
            <a:ext cx="3794125" cy="1191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>
            <a:off x="4423815" y="0"/>
            <a:ext cx="7772859" cy="6884218"/>
          </a:xfrm>
          <a:custGeom>
            <a:avLst/>
            <a:gdLst/>
            <a:ahLst/>
            <a:cxnLst/>
            <a:rect l="l" t="t" r="r" b="b"/>
            <a:pathLst>
              <a:path w="7772859" h="6884218" extrusionOk="0">
                <a:moveTo>
                  <a:pt x="7772859" y="0"/>
                </a:moveTo>
                <a:lnTo>
                  <a:pt x="4298544" y="0"/>
                </a:lnTo>
                <a:lnTo>
                  <a:pt x="0" y="6884219"/>
                </a:lnTo>
                <a:lnTo>
                  <a:pt x="7772859" y="6884219"/>
                </a:lnTo>
                <a:lnTo>
                  <a:pt x="7772859" y="0"/>
                </a:lnTo>
                <a:close/>
              </a:path>
            </a:pathLst>
          </a:custGeom>
          <a:blipFill rotWithShape="1">
            <a:blip r:embed="rId1"/>
            <a:stretch>
              <a:fillRect l="-1752" t="-2606" r="-80218" b="-1766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5096517" y="2854883"/>
            <a:ext cx="4212692" cy="4029335"/>
          </a:xfrm>
          <a:custGeom>
            <a:avLst/>
            <a:gdLst/>
            <a:ahLst/>
            <a:cxnLst/>
            <a:rect l="l" t="t" r="r" b="b"/>
            <a:pathLst>
              <a:path w="1263940" h="1208927" extrusionOk="0">
                <a:moveTo>
                  <a:pt x="506888" y="1208928"/>
                </a:moveTo>
                <a:lnTo>
                  <a:pt x="0" y="1208928"/>
                </a:lnTo>
                <a:lnTo>
                  <a:pt x="757052" y="0"/>
                </a:lnTo>
                <a:lnTo>
                  <a:pt x="1263940" y="0"/>
                </a:lnTo>
                <a:lnTo>
                  <a:pt x="506888" y="1208928"/>
                </a:lnTo>
                <a:close/>
              </a:path>
            </a:pathLst>
          </a:custGeom>
          <a:solidFill>
            <a:schemeClr val="lt1">
              <a:alpha val="3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1924885" y="3371599"/>
            <a:ext cx="5364745" cy="2082377"/>
          </a:xfrm>
          <a:custGeom>
            <a:avLst/>
            <a:gdLst/>
            <a:ahLst/>
            <a:cxnLst/>
            <a:rect l="l" t="t" r="r" b="b"/>
            <a:pathLst>
              <a:path w="3114511" h="1208927" extrusionOk="0">
                <a:moveTo>
                  <a:pt x="2357460" y="1208928"/>
                </a:moveTo>
                <a:lnTo>
                  <a:pt x="0" y="1208928"/>
                </a:lnTo>
                <a:lnTo>
                  <a:pt x="757052" y="0"/>
                </a:lnTo>
                <a:lnTo>
                  <a:pt x="3114512" y="0"/>
                </a:lnTo>
                <a:lnTo>
                  <a:pt x="2357460" y="1208928"/>
                </a:lnTo>
                <a:close/>
              </a:path>
            </a:pathLst>
          </a:custGeom>
          <a:solidFill>
            <a:srgbClr val="B713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3092250" y="4010722"/>
            <a:ext cx="34626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None/>
            </a:pPr>
            <a:r>
              <a:rPr lang="ru-RU" sz="18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 — это текст -"рыба", часто используемый в печати и вэб-дизайне. 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693175" y="1784996"/>
            <a:ext cx="57432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08B"/>
              </a:buClr>
              <a:buSzPts val="3200"/>
              <a:buFont typeface="Arial" panose="020B0604020202020204"/>
              <a:buNone/>
            </a:pPr>
            <a:r>
              <a:rPr lang="ru-RU" sz="3200">
                <a:solidFill>
                  <a:srgbClr val="01008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ЗАГОЛОВОК В НЕСКОЛЬКО</a:t>
            </a:r>
            <a:br>
              <a:rPr lang="ru-RU" sz="3200">
                <a:solidFill>
                  <a:srgbClr val="01008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3200">
                <a:solidFill>
                  <a:srgbClr val="01008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СТРОК 2 СТРОКИ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Изображение 1" descr="logo конференции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14935"/>
            <a:ext cx="5999480" cy="18840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/>
        </p:nvSpPr>
        <p:spPr>
          <a:xfrm>
            <a:off x="6476055" y="2369755"/>
            <a:ext cx="182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Заголовок</a:t>
            </a:r>
            <a:endParaRPr sz="2400" b="1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87" name="Google Shape;187;p21"/>
          <p:cNvSpPr txBox="1"/>
          <p:nvPr>
            <p:ph type="subTitle" idx="1"/>
          </p:nvPr>
        </p:nvSpPr>
        <p:spPr>
          <a:xfrm>
            <a:off x="1568550" y="485150"/>
            <a:ext cx="5088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08B"/>
              </a:buClr>
              <a:buSzPts val="4000"/>
              <a:buNone/>
            </a:pPr>
            <a:r>
              <a:rPr lang="ru-RU" sz="3600" b="1">
                <a:solidFill>
                  <a:srgbClr val="98131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ЗАГОЛОВОК</a:t>
            </a:r>
            <a:endParaRPr sz="3600" b="1">
              <a:solidFill>
                <a:srgbClr val="98131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8" name="Google Shape;188;p21"/>
          <p:cNvSpPr/>
          <p:nvPr/>
        </p:nvSpPr>
        <p:spPr>
          <a:xfrm rot="2277495">
            <a:off x="11832382" y="2214405"/>
            <a:ext cx="1756337" cy="1756337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" name="Изображение 1" descr="logo конференции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8815" y="93980"/>
            <a:ext cx="4665345" cy="14649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subTitle" idx="1"/>
          </p:nvPr>
        </p:nvSpPr>
        <p:spPr>
          <a:xfrm>
            <a:off x="1568550" y="332750"/>
            <a:ext cx="5088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08B"/>
              </a:buClr>
              <a:buSzPts val="4000"/>
              <a:buNone/>
            </a:pPr>
            <a:r>
              <a:rPr lang="ru-RU" sz="3600" b="1">
                <a:solidFill>
                  <a:srgbClr val="98131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ЗАГОЛОВОК</a:t>
            </a:r>
            <a:endParaRPr sz="3600" b="1">
              <a:solidFill>
                <a:srgbClr val="98131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1411300" y="1014638"/>
            <a:ext cx="1029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98131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</a:t>
            </a:r>
            <a:endParaRPr sz="7200" b="1">
              <a:solidFill>
                <a:srgbClr val="981312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2381400" y="1229700"/>
            <a:ext cx="371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A31A6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ПОДПИСЬ</a:t>
            </a:r>
            <a:endParaRPr sz="3600" b="1">
              <a:solidFill>
                <a:srgbClr val="0A31A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197" name="Google Shape;197;p22"/>
          <p:cNvCxnSpPr/>
          <p:nvPr/>
        </p:nvCxnSpPr>
        <p:spPr>
          <a:xfrm>
            <a:off x="2228500" y="1932500"/>
            <a:ext cx="3658500" cy="0"/>
          </a:xfrm>
          <a:prstGeom prst="straightConnector1">
            <a:avLst/>
          </a:prstGeom>
          <a:noFill/>
          <a:ln w="38100" cap="flat" cmpd="sng">
            <a:solidFill>
              <a:srgbClr val="98131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2"/>
          <p:cNvSpPr/>
          <p:nvPr/>
        </p:nvSpPr>
        <p:spPr>
          <a:xfrm rot="5400000">
            <a:off x="1588000" y="2419825"/>
            <a:ext cx="523500" cy="452700"/>
          </a:xfrm>
          <a:prstGeom prst="triangle">
            <a:avLst>
              <a:gd name="adj" fmla="val 50000"/>
            </a:avLst>
          </a:prstGeom>
          <a:solidFill>
            <a:srgbClr val="9813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22"/>
          <p:cNvSpPr txBox="1"/>
          <p:nvPr/>
        </p:nvSpPr>
        <p:spPr>
          <a:xfrm>
            <a:off x="6409500" y="985850"/>
            <a:ext cx="1029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98131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2</a:t>
            </a:r>
            <a:endParaRPr sz="7200" b="1">
              <a:solidFill>
                <a:srgbClr val="981312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7379600" y="1200913"/>
            <a:ext cx="371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A31A6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ПОДПИСЬ</a:t>
            </a:r>
            <a:endParaRPr sz="3600" b="1">
              <a:solidFill>
                <a:srgbClr val="0A31A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201" name="Google Shape;201;p22"/>
          <p:cNvCxnSpPr/>
          <p:nvPr/>
        </p:nvCxnSpPr>
        <p:spPr>
          <a:xfrm>
            <a:off x="7226700" y="1903713"/>
            <a:ext cx="3658500" cy="0"/>
          </a:xfrm>
          <a:prstGeom prst="straightConnector1">
            <a:avLst/>
          </a:prstGeom>
          <a:noFill/>
          <a:ln w="38100" cap="flat" cmpd="sng">
            <a:solidFill>
              <a:srgbClr val="98131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Google Shape;202;p22"/>
          <p:cNvSpPr/>
          <p:nvPr/>
        </p:nvSpPr>
        <p:spPr>
          <a:xfrm rot="5400000">
            <a:off x="6586200" y="2391038"/>
            <a:ext cx="523500" cy="452700"/>
          </a:xfrm>
          <a:prstGeom prst="triangle">
            <a:avLst>
              <a:gd name="adj" fmla="val 50000"/>
            </a:avLst>
          </a:prstGeom>
          <a:solidFill>
            <a:srgbClr val="9813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22"/>
          <p:cNvSpPr txBox="1"/>
          <p:nvPr/>
        </p:nvSpPr>
        <p:spPr>
          <a:xfrm>
            <a:off x="2339800" y="2300850"/>
            <a:ext cx="365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текст текст</a:t>
            </a: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" name="Изображение 1" descr="logo конференции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4835" y="-104775"/>
            <a:ext cx="4665345" cy="14649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048750" y="0"/>
            <a:ext cx="31432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048750" y="2247900"/>
            <a:ext cx="31432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3"/>
          <a:srcRect l="5697" r="5697"/>
          <a:stretch>
            <a:fillRect/>
          </a:stretch>
        </p:blipFill>
        <p:spPr>
          <a:xfrm>
            <a:off x="9048750" y="4610100"/>
            <a:ext cx="314325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23"/>
          <p:cNvCxnSpPr/>
          <p:nvPr/>
        </p:nvCxnSpPr>
        <p:spPr>
          <a:xfrm>
            <a:off x="8627450" y="603725"/>
            <a:ext cx="0" cy="5606100"/>
          </a:xfrm>
          <a:prstGeom prst="straightConnector1">
            <a:avLst/>
          </a:prstGeom>
          <a:noFill/>
          <a:ln w="38100" cap="flat" cmpd="sng">
            <a:solidFill>
              <a:srgbClr val="98131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23"/>
          <p:cNvSpPr/>
          <p:nvPr/>
        </p:nvSpPr>
        <p:spPr>
          <a:xfrm rot="-5400000">
            <a:off x="8139343" y="883581"/>
            <a:ext cx="523500" cy="452700"/>
          </a:xfrm>
          <a:prstGeom prst="triangle">
            <a:avLst>
              <a:gd name="adj" fmla="val 50000"/>
            </a:avLst>
          </a:prstGeom>
          <a:solidFill>
            <a:srgbClr val="9813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4" name="Google Shape;214;p23"/>
          <p:cNvSpPr/>
          <p:nvPr/>
        </p:nvSpPr>
        <p:spPr>
          <a:xfrm rot="-5400000">
            <a:off x="8139343" y="3786431"/>
            <a:ext cx="523500" cy="452700"/>
          </a:xfrm>
          <a:prstGeom prst="triangle">
            <a:avLst>
              <a:gd name="adj" fmla="val 50000"/>
            </a:avLst>
          </a:prstGeom>
          <a:solidFill>
            <a:srgbClr val="9813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5" name="Google Shape;215;p23"/>
          <p:cNvSpPr txBox="1"/>
          <p:nvPr>
            <p:ph type="subTitle" idx="1"/>
          </p:nvPr>
        </p:nvSpPr>
        <p:spPr>
          <a:xfrm>
            <a:off x="1568550" y="401675"/>
            <a:ext cx="5088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08B"/>
              </a:buClr>
              <a:buSzPts val="4000"/>
              <a:buNone/>
            </a:pPr>
            <a:r>
              <a:rPr lang="ru-RU" sz="3600" b="1">
                <a:solidFill>
                  <a:srgbClr val="98131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ЗАГОЛОВОК</a:t>
            </a:r>
            <a:endParaRPr sz="3600" b="1">
              <a:solidFill>
                <a:srgbClr val="98131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698325" y="1056125"/>
            <a:ext cx="7289100" cy="22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BFBFBF">
              <a:alpha val="26670"/>
            </a:srgbClr>
          </a:solidFill>
          <a:ln w="28575" cap="flat" cmpd="sng">
            <a:solidFill>
              <a:srgbClr val="0A3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7" name="Google Shape;217;p23"/>
          <p:cNvSpPr/>
          <p:nvPr/>
        </p:nvSpPr>
        <p:spPr>
          <a:xfrm>
            <a:off x="698325" y="3878150"/>
            <a:ext cx="7289100" cy="22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BFBFBF">
              <a:alpha val="26670"/>
            </a:srgbClr>
          </a:solidFill>
          <a:ln w="28575" cap="flat" cmpd="sng">
            <a:solidFill>
              <a:srgbClr val="0A3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24"/>
          <p:cNvCxnSpPr/>
          <p:nvPr/>
        </p:nvCxnSpPr>
        <p:spPr>
          <a:xfrm>
            <a:off x="8210125" y="784575"/>
            <a:ext cx="0" cy="4924500"/>
          </a:xfrm>
          <a:prstGeom prst="straightConnector1">
            <a:avLst/>
          </a:prstGeom>
          <a:noFill/>
          <a:ln w="38100" cap="flat" cmpd="sng">
            <a:solidFill>
              <a:srgbClr val="98131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24"/>
          <p:cNvCxnSpPr/>
          <p:nvPr/>
        </p:nvCxnSpPr>
        <p:spPr>
          <a:xfrm>
            <a:off x="4244950" y="784575"/>
            <a:ext cx="0" cy="4924500"/>
          </a:xfrm>
          <a:prstGeom prst="straightConnector1">
            <a:avLst/>
          </a:prstGeom>
          <a:noFill/>
          <a:ln w="38100" cap="flat" cmpd="sng">
            <a:solidFill>
              <a:srgbClr val="98131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4"/>
          <p:cNvSpPr/>
          <p:nvPr/>
        </p:nvSpPr>
        <p:spPr>
          <a:xfrm>
            <a:off x="4454225" y="937575"/>
            <a:ext cx="3394200" cy="792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813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24"/>
          <p:cNvSpPr/>
          <p:nvPr/>
        </p:nvSpPr>
        <p:spPr>
          <a:xfrm>
            <a:off x="544700" y="4916175"/>
            <a:ext cx="3394200" cy="792900"/>
          </a:xfrm>
          <a:prstGeom prst="roundRect">
            <a:avLst>
              <a:gd name="adj" fmla="val 16667"/>
            </a:avLst>
          </a:prstGeom>
          <a:solidFill>
            <a:srgbClr val="981312"/>
          </a:solidFill>
          <a:ln w="38100" cap="flat" cmpd="sng">
            <a:solidFill>
              <a:srgbClr val="9813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" name="Изображение 1" descr="logo конференции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" y="0"/>
            <a:ext cx="3921125" cy="12312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>
            <p:ph type="body" idx="1"/>
          </p:nvPr>
        </p:nvSpPr>
        <p:spPr>
          <a:xfrm>
            <a:off x="7887236" y="1068532"/>
            <a:ext cx="3788828" cy="11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Пункт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Пункт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Пункт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3" name="Google Shape;233;p25"/>
          <p:cNvSpPr txBox="1"/>
          <p:nvPr>
            <p:ph type="body" idx="2"/>
          </p:nvPr>
        </p:nvSpPr>
        <p:spPr>
          <a:xfrm>
            <a:off x="7887235" y="2985098"/>
            <a:ext cx="3788828" cy="11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Пункт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Пункт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Пункт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4" name="Google Shape;234;p25"/>
          <p:cNvSpPr txBox="1"/>
          <p:nvPr>
            <p:ph type="body" idx="3"/>
          </p:nvPr>
        </p:nvSpPr>
        <p:spPr>
          <a:xfrm>
            <a:off x="7887235" y="4808143"/>
            <a:ext cx="3788828" cy="11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Пункт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Пункт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Пункт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5" name="Google Shape;235;p25"/>
          <p:cNvSpPr txBox="1"/>
          <p:nvPr>
            <p:ph type="ctrTitle"/>
          </p:nvPr>
        </p:nvSpPr>
        <p:spPr>
          <a:xfrm>
            <a:off x="1638100" y="975879"/>
            <a:ext cx="50880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00000"/>
              <a:buFont typeface="Roboto" panose="02000000000000000000"/>
              <a:buNone/>
            </a:pPr>
            <a:r>
              <a:rPr lang="ru-RU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подзаголовок</a:t>
            </a: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6" name="Google Shape;236;p25"/>
          <p:cNvSpPr txBox="1"/>
          <p:nvPr>
            <p:ph type="subTitle" idx="1"/>
          </p:nvPr>
        </p:nvSpPr>
        <p:spPr>
          <a:xfrm>
            <a:off x="1638100" y="540000"/>
            <a:ext cx="5088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08B"/>
              </a:buClr>
              <a:buSzPts val="4000"/>
              <a:buNone/>
            </a:pPr>
            <a:r>
              <a:rPr lang="ru-RU" sz="24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ЗАГОЛОВОК</a:t>
            </a:r>
            <a:endParaRPr sz="2400" b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3" name="Google Shape;63;p6"/>
          <p:cNvGrpSpPr/>
          <p:nvPr/>
        </p:nvGrpSpPr>
        <p:grpSpPr>
          <a:xfrm>
            <a:off x="6416615" y="1003582"/>
            <a:ext cx="1141048" cy="1274233"/>
            <a:chOff x="6416615" y="1003582"/>
            <a:chExt cx="1141048" cy="1274233"/>
          </a:xfrm>
        </p:grpSpPr>
        <p:cxnSp>
          <p:nvCxnSpPr>
            <p:cNvPr id="64" name="Google Shape;64;p6"/>
            <p:cNvCxnSpPr/>
            <p:nvPr/>
          </p:nvCxnSpPr>
          <p:spPr>
            <a:xfrm>
              <a:off x="7557663" y="1003582"/>
              <a:ext cx="0" cy="1274233"/>
            </a:xfrm>
            <a:prstGeom prst="straightConnector1">
              <a:avLst/>
            </a:pr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5" name="Google Shape;65;p6"/>
            <p:cNvSpPr/>
            <p:nvPr/>
          </p:nvSpPr>
          <p:spPr>
            <a:xfrm>
              <a:off x="6416615" y="1231539"/>
              <a:ext cx="818319" cy="818319"/>
            </a:xfrm>
            <a:prstGeom prst="ellipse">
              <a:avLst/>
            </a:prstGeom>
            <a:noFill/>
            <a:ln w="22225" cap="flat" cmpd="sng">
              <a:solidFill>
                <a:srgbClr val="B713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91425" bIns="45700" anchor="ctr" anchorCtr="0">
              <a:noAutofit/>
            </a:bodyPr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685484" y="1545046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accent1"/>
            </a:solidFill>
            <a:ln w="22225" cap="flat" cmpd="sng">
              <a:solidFill>
                <a:srgbClr val="B7131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8" name="Google Shape;68;p6"/>
          <p:cNvGrpSpPr/>
          <p:nvPr/>
        </p:nvGrpSpPr>
        <p:grpSpPr>
          <a:xfrm>
            <a:off x="6416614" y="2920148"/>
            <a:ext cx="1141048" cy="1274233"/>
            <a:chOff x="6416615" y="1003582"/>
            <a:chExt cx="1141048" cy="1274233"/>
          </a:xfrm>
        </p:grpSpPr>
        <p:cxnSp>
          <p:nvCxnSpPr>
            <p:cNvPr id="69" name="Google Shape;69;p6"/>
            <p:cNvCxnSpPr/>
            <p:nvPr/>
          </p:nvCxnSpPr>
          <p:spPr>
            <a:xfrm>
              <a:off x="7557663" y="1003582"/>
              <a:ext cx="0" cy="1274233"/>
            </a:xfrm>
            <a:prstGeom prst="straightConnector1">
              <a:avLst/>
            </a:pr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0" name="Google Shape;70;p6"/>
            <p:cNvSpPr/>
            <p:nvPr/>
          </p:nvSpPr>
          <p:spPr>
            <a:xfrm>
              <a:off x="6416615" y="1231539"/>
              <a:ext cx="818319" cy="818319"/>
            </a:xfrm>
            <a:prstGeom prst="ellipse">
              <a:avLst/>
            </a:prstGeom>
            <a:noFill/>
            <a:ln w="22225" cap="flat" cmpd="sng">
              <a:solidFill>
                <a:srgbClr val="B713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91425" bIns="45700" anchor="ctr" anchorCtr="0">
              <a:noAutofit/>
            </a:bodyPr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6685484" y="1545046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accent1"/>
            </a:solidFill>
            <a:ln w="22225" cap="flat" cmpd="sng">
              <a:solidFill>
                <a:srgbClr val="B7131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3" name="Google Shape;73;p6"/>
          <p:cNvGrpSpPr/>
          <p:nvPr/>
        </p:nvGrpSpPr>
        <p:grpSpPr>
          <a:xfrm>
            <a:off x="6416614" y="4743193"/>
            <a:ext cx="1141048" cy="1274233"/>
            <a:chOff x="6416615" y="1003582"/>
            <a:chExt cx="1141048" cy="1274233"/>
          </a:xfrm>
        </p:grpSpPr>
        <p:cxnSp>
          <p:nvCxnSpPr>
            <p:cNvPr id="74" name="Google Shape;74;p6"/>
            <p:cNvCxnSpPr/>
            <p:nvPr/>
          </p:nvCxnSpPr>
          <p:spPr>
            <a:xfrm>
              <a:off x="7557663" y="1003582"/>
              <a:ext cx="0" cy="1274233"/>
            </a:xfrm>
            <a:prstGeom prst="straightConnector1">
              <a:avLst/>
            </a:pr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5" name="Google Shape;75;p6"/>
            <p:cNvSpPr/>
            <p:nvPr/>
          </p:nvSpPr>
          <p:spPr>
            <a:xfrm>
              <a:off x="6416615" y="1231539"/>
              <a:ext cx="818319" cy="818319"/>
            </a:xfrm>
            <a:prstGeom prst="ellipse">
              <a:avLst/>
            </a:prstGeom>
            <a:noFill/>
            <a:ln w="22225" cap="flat" cmpd="sng">
              <a:solidFill>
                <a:srgbClr val="B713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91425" bIns="45700" anchor="ctr" anchorCtr="0">
              <a:noAutofit/>
            </a:bodyPr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6685484" y="1545046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accent1"/>
            </a:solidFill>
            <a:ln w="22225" cap="flat" cmpd="sng">
              <a:solidFill>
                <a:srgbClr val="B7131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2" name="Изображение 1" descr="logo конференции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9475" y="65405"/>
            <a:ext cx="4464685" cy="1402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2787</Words>
  <Application>WPS Presentation</Application>
  <PresentationFormat/>
  <Paragraphs>158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Arial</vt:lpstr>
      <vt:lpstr>Calibri</vt:lpstr>
      <vt:lpstr>Roboto</vt:lpstr>
      <vt:lpstr>Helvetica Neue Light</vt:lpstr>
      <vt:lpstr>Roboto Medium</vt:lpstr>
      <vt:lpstr>Montserrat</vt:lpstr>
      <vt:lpstr>Microsoft YaHei</vt:lpstr>
      <vt:lpstr>Arial Unicode MS</vt:lpstr>
      <vt:lpstr>Тема Office</vt:lpstr>
      <vt:lpstr>НАЗВАНИЕ ПРЕЗЕНТАЦИИ ИЗ НЕСКОЛЬКИХ СЛОВ</vt:lpstr>
      <vt:lpstr>PowerPoint 演示文稿</vt:lpstr>
      <vt:lpstr>ЗАГОЛОВОК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подзаголовок</vt:lpstr>
      <vt:lpstr>подзаголовок</vt:lpstr>
      <vt:lpstr>PowerPoint 演示文稿</vt:lpstr>
      <vt:lpstr>PowerPoint 演示文稿</vt:lpstr>
      <vt:lpstr>подзаголовок</vt:lpstr>
      <vt:lpstr>PowerPoint 演示文稿</vt:lpstr>
      <vt:lpstr>ЗАГОЛОВОК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ИЗ НЕСКОЛЬКИХ СЛОВ</dc:title>
  <dc:creator/>
  <cp:lastModifiedBy>user</cp:lastModifiedBy>
  <cp:revision>14</cp:revision>
  <dcterms:created xsi:type="dcterms:W3CDTF">2023-06-05T13:59:00Z</dcterms:created>
  <dcterms:modified xsi:type="dcterms:W3CDTF">2023-08-30T07:02:24Z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2781D90F7FE84BBE9F6B21CD40F7301E_13</vt:lpwstr>
  </property>
  <property fmtid="{D5CDD505-2E9C-101B-9397-08002B2CF9AE}" pid="3" name="KSOProductBuildVer">
    <vt:lpwstr>1049-12.2.0.13193</vt:lpwstr>
  </property>
</Properties>
</file>