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/>
    <p:restoredTop sz="96405"/>
  </p:normalViewPr>
  <p:slideViewPr>
    <p:cSldViewPr snapToGrid="0" showGuides="1">
      <p:cViewPr varScale="1">
        <p:scale>
          <a:sx n="72" d="100"/>
          <a:sy n="72" d="100"/>
        </p:scale>
        <p:origin x="1984" y="22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9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A5D1-C368-4043-A9B3-4F0A230AC290}" type="datetimeFigureOut">
              <a:rPr lang="en-RU" smtClean="0"/>
              <a:t>12/5/23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1721-55D4-7B4A-BFFB-5107AB9824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031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8365B96-FEB9-7E36-788E-F1B768B8C66F}"/>
              </a:ext>
            </a:extLst>
          </p:cNvPr>
          <p:cNvSpPr txBox="1"/>
          <p:nvPr/>
        </p:nvSpPr>
        <p:spPr>
          <a:xfrm>
            <a:off x="445715" y="4567280"/>
            <a:ext cx="66682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endParaRPr lang="en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1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1495</TotalTime>
  <Words>1</Words>
  <Application>Microsoft Macintosh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2023-11-21T19:17:42Z</dcterms:created>
  <dcterms:modified xsi:type="dcterms:W3CDTF">2023-12-05T10:00:00Z</dcterms:modified>
</cp:coreProperties>
</file>