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327"/>
  </p:normalViewPr>
  <p:slideViewPr>
    <p:cSldViewPr snapToGrid="0">
      <p:cViewPr varScale="1">
        <p:scale>
          <a:sx n="73" d="100"/>
          <a:sy n="73" d="100"/>
        </p:scale>
        <p:origin x="1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8194E2-F5F2-8E30-8AE5-1B498FBD1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782" y="8686128"/>
            <a:ext cx="1189771" cy="11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  <a:endParaRPr lang="ru-RU" sz="2000" b="1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ru-RU" sz="20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3247</TotalTime>
  <Words>4</Words>
  <Application>Microsoft Macintosh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Microsoft Office User</cp:lastModifiedBy>
  <cp:revision>11</cp:revision>
  <cp:lastPrinted>2023-10-18T12:31:41Z</cp:lastPrinted>
  <dcterms:created xsi:type="dcterms:W3CDTF">2023-10-18T10:29:00Z</dcterms:created>
  <dcterms:modified xsi:type="dcterms:W3CDTF">2024-05-15T11:25:07Z</dcterms:modified>
</cp:coreProperties>
</file>