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9" r:id="rId2"/>
    <p:sldId id="298" r:id="rId3"/>
    <p:sldId id="306" r:id="rId4"/>
    <p:sldId id="305" r:id="rId5"/>
    <p:sldId id="308" r:id="rId6"/>
    <p:sldId id="309" r:id="rId7"/>
    <p:sldId id="311" r:id="rId8"/>
    <p:sldId id="310" r:id="rId9"/>
    <p:sldId id="312" r:id="rId10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9BB9"/>
    <a:srgbClr val="F5782B"/>
    <a:srgbClr val="256078"/>
    <a:srgbClr val="DFF6FF"/>
    <a:srgbClr val="FBAC29"/>
    <a:srgbClr val="FFE4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9"/>
    <p:restoredTop sz="96405"/>
  </p:normalViewPr>
  <p:slideViewPr>
    <p:cSldViewPr snapToGrid="0" showGuides="1">
      <p:cViewPr>
        <p:scale>
          <a:sx n="91" d="100"/>
          <a:sy n="91" d="100"/>
        </p:scale>
        <p:origin x="384" y="672"/>
      </p:cViewPr>
      <p:guideLst>
        <p:guide orient="horz" pos="25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спикером_з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5381C8-A765-5D53-4592-EAC19AEAE27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FF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72FCE6-95F3-5A29-5579-6BD2663CDA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6250" y="0"/>
            <a:ext cx="6635750" cy="6858000"/>
          </a:xfrm>
          <a:prstGeom prst="rect">
            <a:avLst/>
          </a:prstGeom>
        </p:spPr>
      </p:pic>
      <p:sp>
        <p:nvSpPr>
          <p:cNvPr id="26" name="Picture Placeholder 24">
            <a:extLst>
              <a:ext uri="{FF2B5EF4-FFF2-40B4-BE49-F238E27FC236}">
                <a16:creationId xmlns:a16="http://schemas.microsoft.com/office/drawing/2014/main" id="{F19F62E2-F77E-4BCA-4750-C6E3821CB7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72288" y="494256"/>
            <a:ext cx="5717631" cy="5719175"/>
          </a:xfrm>
          <a:prstGeom prst="ellipse">
            <a:avLst/>
          </a:prstGeom>
        </p:spPr>
        <p:txBody>
          <a:bodyPr/>
          <a:lstStyle/>
          <a:p>
            <a:endParaRPr lang="en-RU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DCCEB74-6079-5DEE-8D16-38198D12C3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0383" y="2153824"/>
            <a:ext cx="4485690" cy="2660650"/>
          </a:xfrm>
        </p:spPr>
        <p:txBody>
          <a:bodyPr anchor="ctr">
            <a:normAutofit/>
          </a:bodyPr>
          <a:lstStyle>
            <a:lvl1pPr marL="0" indent="0">
              <a:buNone/>
              <a:defRPr sz="3200" b="1">
                <a:solidFill>
                  <a:srgbClr val="2560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RU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8B66B7FA-877C-C864-A943-4205F69B63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5613" y="5403850"/>
            <a:ext cx="4491037" cy="38735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RU" dirty="0"/>
          </a:p>
        </p:txBody>
      </p:sp>
      <p:sp>
        <p:nvSpPr>
          <p:cNvPr id="39" name="Text Placeholder 30">
            <a:extLst>
              <a:ext uri="{FF2B5EF4-FFF2-40B4-BE49-F238E27FC236}">
                <a16:creationId xmlns:a16="http://schemas.microsoft.com/office/drawing/2014/main" id="{9DD418F2-52F6-45F0-6754-547680B045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613" y="5805632"/>
            <a:ext cx="4491037" cy="647556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RU" dirty="0"/>
          </a:p>
        </p:txBody>
      </p:sp>
      <p:pic>
        <p:nvPicPr>
          <p:cNvPr id="5" name="Picture 17">
            <a:extLst>
              <a:ext uri="{FF2B5EF4-FFF2-40B4-BE49-F238E27FC236}">
                <a16:creationId xmlns:a16="http://schemas.microsoft.com/office/drawing/2014/main" id="{E1FC287B-C1F6-67F0-B86A-4CCA4364A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023" y="408490"/>
            <a:ext cx="1304434" cy="10482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7DA3C4-585F-A859-75F1-29A7A95778D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3806" y="404813"/>
            <a:ext cx="2707265" cy="106896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60BB6F-20E5-770A-8360-70D0DAECAC5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54404" y="388767"/>
            <a:ext cx="992232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98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355">
          <p15:clr>
            <a:srgbClr val="FBAE40"/>
          </p15:clr>
        </p15:guide>
        <p15:guide id="5" orient="horz" pos="255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спикером + фото спикера__з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9DF137C-F143-6E5A-3971-B3D6C43AD35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FF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F59738-BFBE-01CE-39EE-AECAD836D5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6250" y="0"/>
            <a:ext cx="6635750" cy="6858000"/>
          </a:xfrm>
          <a:prstGeom prst="rect">
            <a:avLst/>
          </a:prstGeom>
        </p:spPr>
      </p:pic>
      <p:sp>
        <p:nvSpPr>
          <p:cNvPr id="26" name="Picture Placeholder 24">
            <a:extLst>
              <a:ext uri="{FF2B5EF4-FFF2-40B4-BE49-F238E27FC236}">
                <a16:creationId xmlns:a16="http://schemas.microsoft.com/office/drawing/2014/main" id="{F19F62E2-F77E-4BCA-4750-C6E3821CB7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72288" y="494256"/>
            <a:ext cx="5717631" cy="5719175"/>
          </a:xfrm>
          <a:prstGeom prst="ellipse">
            <a:avLst/>
          </a:prstGeom>
        </p:spPr>
        <p:txBody>
          <a:bodyPr/>
          <a:lstStyle/>
          <a:p>
            <a:endParaRPr lang="en-RU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DCCEB74-6079-5DEE-8D16-38198D12C3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0383" y="2153824"/>
            <a:ext cx="4485690" cy="2660650"/>
          </a:xfrm>
        </p:spPr>
        <p:txBody>
          <a:bodyPr anchor="ctr">
            <a:normAutofit/>
          </a:bodyPr>
          <a:lstStyle>
            <a:lvl1pPr marL="0" indent="0">
              <a:buNone/>
              <a:defRPr sz="3200" b="1">
                <a:solidFill>
                  <a:srgbClr val="2560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RU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8B66B7FA-877C-C864-A943-4205F69B63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92204" y="5403850"/>
            <a:ext cx="4491037" cy="38735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RU" dirty="0"/>
          </a:p>
        </p:txBody>
      </p:sp>
      <p:sp>
        <p:nvSpPr>
          <p:cNvPr id="39" name="Text Placeholder 30">
            <a:extLst>
              <a:ext uri="{FF2B5EF4-FFF2-40B4-BE49-F238E27FC236}">
                <a16:creationId xmlns:a16="http://schemas.microsoft.com/office/drawing/2014/main" id="{9DD418F2-52F6-45F0-6754-547680B045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2204" y="5805632"/>
            <a:ext cx="4491037" cy="647556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RU" dirty="0"/>
          </a:p>
        </p:txBody>
      </p:sp>
      <p:sp>
        <p:nvSpPr>
          <p:cNvPr id="3" name="Picture Placeholder 24">
            <a:extLst>
              <a:ext uri="{FF2B5EF4-FFF2-40B4-BE49-F238E27FC236}">
                <a16:creationId xmlns:a16="http://schemas.microsoft.com/office/drawing/2014/main" id="{68BE5381-5FF0-BB29-49F1-1C2CCF33C1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2912" y="5177793"/>
            <a:ext cx="1275051" cy="127539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RU" dirty="0"/>
          </a:p>
        </p:txBody>
      </p:sp>
      <p:pic>
        <p:nvPicPr>
          <p:cNvPr id="8" name="Picture 17">
            <a:extLst>
              <a:ext uri="{FF2B5EF4-FFF2-40B4-BE49-F238E27FC236}">
                <a16:creationId xmlns:a16="http://schemas.microsoft.com/office/drawing/2014/main" id="{5CA0354D-F932-5F00-45F1-3270A4656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023" y="408490"/>
            <a:ext cx="1304434" cy="10482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5A7AFA-F40F-C962-4FE4-F9D40000C17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3806" y="404813"/>
            <a:ext cx="2707265" cy="106896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F26C678-A588-400C-C9C3-88E51C42733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54404" y="388767"/>
            <a:ext cx="992232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73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355">
          <p15:clr>
            <a:srgbClr val="FBAE40"/>
          </p15:clr>
        </p15:guide>
        <p15:guide id="5" orient="horz" pos="255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бивка_з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B45EF2-87D3-3F9D-BF86-8F54F28037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FF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1" name="Text Placeholder 27">
            <a:extLst>
              <a:ext uri="{FF2B5EF4-FFF2-40B4-BE49-F238E27FC236}">
                <a16:creationId xmlns:a16="http://schemas.microsoft.com/office/drawing/2014/main" id="{67C5B68B-C903-5978-1D15-DC5F2F8081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0382" y="4675724"/>
            <a:ext cx="5635617" cy="1156874"/>
          </a:xfrm>
        </p:spPr>
        <p:txBody>
          <a:bodyPr anchor="ctr">
            <a:normAutofit/>
          </a:bodyPr>
          <a:lstStyle>
            <a:lvl1pPr marL="0" indent="0">
              <a:buNone/>
              <a:defRPr sz="3200" b="1">
                <a:solidFill>
                  <a:srgbClr val="2560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RU" dirty="0"/>
          </a:p>
        </p:txBody>
      </p:sp>
      <p:sp>
        <p:nvSpPr>
          <p:cNvPr id="12" name="Text Placeholder 30">
            <a:extLst>
              <a:ext uri="{FF2B5EF4-FFF2-40B4-BE49-F238E27FC236}">
                <a16:creationId xmlns:a16="http://schemas.microsoft.com/office/drawing/2014/main" id="{AABBDF0A-28BD-F23C-3461-1448F35D75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0383" y="5847157"/>
            <a:ext cx="4491037" cy="606031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R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C6AB8C-434B-068F-12CB-13ED384ED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r="16718"/>
          <a:stretch/>
        </p:blipFill>
        <p:spPr>
          <a:xfrm>
            <a:off x="6248395" y="0"/>
            <a:ext cx="5943605" cy="5960565"/>
          </a:xfrm>
          <a:prstGeom prst="rect">
            <a:avLst/>
          </a:prstGeom>
        </p:spPr>
      </p:pic>
      <p:pic>
        <p:nvPicPr>
          <p:cNvPr id="5" name="Picture 17">
            <a:extLst>
              <a:ext uri="{FF2B5EF4-FFF2-40B4-BE49-F238E27FC236}">
                <a16:creationId xmlns:a16="http://schemas.microsoft.com/office/drawing/2014/main" id="{11FE1B96-36C8-7675-945D-D295F93D3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023" y="408490"/>
            <a:ext cx="1304434" cy="10482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79CE67-2B57-BA88-9883-4A7EF4DD29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3806" y="404813"/>
            <a:ext cx="2707265" cy="106896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34BB0D7-21EC-1B9F-520A-410AB83AE39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54404" y="388767"/>
            <a:ext cx="992232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58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355">
          <p15:clr>
            <a:srgbClr val="FBAE40"/>
          </p15:clr>
        </p15:guide>
        <p15:guide id="5" orient="horz" pos="255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текстом__з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F8372A-5C35-A3E9-9E9D-F84069E8BCCD}"/>
              </a:ext>
            </a:extLst>
          </p:cNvPr>
          <p:cNvCxnSpPr/>
          <p:nvPr userDrawn="1"/>
        </p:nvCxnSpPr>
        <p:spPr>
          <a:xfrm>
            <a:off x="442913" y="1127343"/>
            <a:ext cx="11233150" cy="0"/>
          </a:xfrm>
          <a:prstGeom prst="line">
            <a:avLst/>
          </a:prstGeom>
          <a:ln w="12700">
            <a:solidFill>
              <a:srgbClr val="256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6">
            <a:extLst>
              <a:ext uri="{FF2B5EF4-FFF2-40B4-BE49-F238E27FC236}">
                <a16:creationId xmlns:a16="http://schemas.microsoft.com/office/drawing/2014/main" id="{BA000A67-C6B4-F990-481E-CB44B8D98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768" y="184323"/>
            <a:ext cx="8003204" cy="959374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2560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RU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8F9922F-1077-AC9D-585F-E134DB602E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6768" y="1414941"/>
            <a:ext cx="11233150" cy="203041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600"/>
            </a:lvl1pPr>
          </a:lstStyle>
          <a:p>
            <a:pPr lvl="0"/>
            <a:r>
              <a:rPr lang="en-GB" dirty="0"/>
              <a:t>Click to edit Master text styles</a:t>
            </a:r>
            <a:endParaRPr lang="en-RU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C84A85A-E484-E3F7-3738-B828421288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6768" y="3617812"/>
            <a:ext cx="11233150" cy="256544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200"/>
            </a:lvl1pPr>
          </a:lstStyle>
          <a:p>
            <a:pPr lvl="0"/>
            <a:r>
              <a:rPr lang="en-GB" dirty="0"/>
              <a:t>Click to edit Master text styles</a:t>
            </a:r>
            <a:endParaRPr lang="en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9B92E82-EA39-5639-EF61-C2AA1C64F77B}"/>
              </a:ext>
            </a:extLst>
          </p:cNvPr>
          <p:cNvSpPr txBox="1"/>
          <p:nvPr userDrawn="1"/>
        </p:nvSpPr>
        <p:spPr>
          <a:xfrm>
            <a:off x="11123388" y="6296230"/>
            <a:ext cx="6635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4E9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RU" sz="1200" dirty="0">
                <a:solidFill>
                  <a:srgbClr val="4E9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rzar.ru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F88A4B-29BF-0FFA-AEB8-AE36A9A39E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22221"/>
            <a:ext cx="12192023" cy="1968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50EB6A-55D2-E32A-6DDA-4C492D7236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6669850"/>
            <a:ext cx="12191998" cy="19684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9C7E47F-1D95-23BC-71CA-50AF206F67EB}"/>
              </a:ext>
            </a:extLst>
          </p:cNvPr>
          <p:cNvGrpSpPr/>
          <p:nvPr userDrawn="1"/>
        </p:nvGrpSpPr>
        <p:grpSpPr>
          <a:xfrm>
            <a:off x="8854613" y="437510"/>
            <a:ext cx="2182670" cy="529497"/>
            <a:chOff x="344018" y="404813"/>
            <a:chExt cx="4406438" cy="1068963"/>
          </a:xfrm>
        </p:grpSpPr>
        <p:pic>
          <p:nvPicPr>
            <p:cNvPr id="14" name="Picture 17">
              <a:extLst>
                <a:ext uri="{FF2B5EF4-FFF2-40B4-BE49-F238E27FC236}">
                  <a16:creationId xmlns:a16="http://schemas.microsoft.com/office/drawing/2014/main" id="{7CB3CDD7-27E5-CC87-C029-EF1FCA4B2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46022" y="408489"/>
              <a:ext cx="1304434" cy="104820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8664CBA-FD83-20F6-7CEC-1B3BF34501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344018" y="404813"/>
              <a:ext cx="2707265" cy="1068963"/>
            </a:xfrm>
            <a:prstGeom prst="rect">
              <a:avLst/>
            </a:prstGeom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F9A2B8-48A0-E270-ADFE-91DB469A039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198534" y="426350"/>
            <a:ext cx="51322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71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355">
          <p15:clr>
            <a:srgbClr val="FBAE40"/>
          </p15:clr>
        </p15:guide>
        <p15:guide id="5" orient="horz" pos="255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омерованным списком_з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F8372A-5C35-A3E9-9E9D-F84069E8BCCD}"/>
              </a:ext>
            </a:extLst>
          </p:cNvPr>
          <p:cNvCxnSpPr/>
          <p:nvPr userDrawn="1"/>
        </p:nvCxnSpPr>
        <p:spPr>
          <a:xfrm>
            <a:off x="442913" y="1127343"/>
            <a:ext cx="11233150" cy="0"/>
          </a:xfrm>
          <a:prstGeom prst="line">
            <a:avLst/>
          </a:prstGeom>
          <a:ln w="12700">
            <a:solidFill>
              <a:srgbClr val="256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6">
            <a:extLst>
              <a:ext uri="{FF2B5EF4-FFF2-40B4-BE49-F238E27FC236}">
                <a16:creationId xmlns:a16="http://schemas.microsoft.com/office/drawing/2014/main" id="{BA000A67-C6B4-F990-481E-CB44B8D98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768" y="184323"/>
            <a:ext cx="8003204" cy="959374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2560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RU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8F9922F-1077-AC9D-585F-E134DB602E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6768" y="1414940"/>
            <a:ext cx="11233150" cy="4768315"/>
          </a:xfrm>
        </p:spPr>
        <p:txBody>
          <a:bodyPr>
            <a:normAutofit/>
          </a:bodyPr>
          <a:lstStyle>
            <a:lvl1pPr marL="342900" indent="-342900">
              <a:spcBef>
                <a:spcPts val="0"/>
              </a:spcBef>
              <a:spcAft>
                <a:spcPts val="1200"/>
              </a:spcAft>
              <a:buClr>
                <a:srgbClr val="F5782B"/>
              </a:buClr>
              <a:buFont typeface="+mj-lt"/>
              <a:buAutoNum type="arabicPeriod"/>
              <a:defRPr sz="1600"/>
            </a:lvl1pPr>
          </a:lstStyle>
          <a:p>
            <a:pPr lvl="0"/>
            <a:r>
              <a:rPr lang="en-GB" dirty="0"/>
              <a:t>Click to edit Master text styles</a:t>
            </a:r>
            <a:br>
              <a:rPr lang="ru-RU" dirty="0"/>
            </a:br>
            <a:endParaRPr lang="en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EB6E0E-7386-D69B-16FF-8C64BF2A2E4C}"/>
              </a:ext>
            </a:extLst>
          </p:cNvPr>
          <p:cNvSpPr txBox="1"/>
          <p:nvPr userDrawn="1"/>
        </p:nvSpPr>
        <p:spPr>
          <a:xfrm>
            <a:off x="11123388" y="6296230"/>
            <a:ext cx="6635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4E9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RU" sz="1200" dirty="0">
                <a:solidFill>
                  <a:srgbClr val="4E9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rzar.ru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421614-951F-2771-125B-2E74E71518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22221"/>
            <a:ext cx="12192023" cy="1968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F684C1-F7E5-38A5-BC5E-142C588C15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6669850"/>
            <a:ext cx="12191998" cy="19684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F2AD811-FCBC-36C2-FC8C-A31F082E9C72}"/>
              </a:ext>
            </a:extLst>
          </p:cNvPr>
          <p:cNvGrpSpPr/>
          <p:nvPr userDrawn="1"/>
        </p:nvGrpSpPr>
        <p:grpSpPr>
          <a:xfrm>
            <a:off x="8854613" y="437510"/>
            <a:ext cx="2182670" cy="529497"/>
            <a:chOff x="344018" y="404813"/>
            <a:chExt cx="4406438" cy="1068963"/>
          </a:xfrm>
        </p:grpSpPr>
        <p:pic>
          <p:nvPicPr>
            <p:cNvPr id="9" name="Picture 17">
              <a:extLst>
                <a:ext uri="{FF2B5EF4-FFF2-40B4-BE49-F238E27FC236}">
                  <a16:creationId xmlns:a16="http://schemas.microsoft.com/office/drawing/2014/main" id="{DAC64D38-F3AE-37B8-2ED7-63F3DBA60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46022" y="408489"/>
              <a:ext cx="1304434" cy="104820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79DA692-CB57-AAFC-F0FA-20EE0D81E9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344018" y="404813"/>
              <a:ext cx="2707265" cy="1068963"/>
            </a:xfrm>
            <a:prstGeom prst="rect">
              <a:avLst/>
            </a:prstGeom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64E51F1-2935-5297-EA9D-AB9F2434212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198534" y="426350"/>
            <a:ext cx="51322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057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355">
          <p15:clr>
            <a:srgbClr val="FBAE40"/>
          </p15:clr>
        </p15:guide>
        <p15:guide id="5" orient="horz" pos="255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текстом и картинокой_з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B78060F-5BA3-0A64-7BA0-22F55E9AB9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-12700"/>
            <a:ext cx="6096000" cy="6896100"/>
          </a:xfrm>
        </p:spPr>
        <p:txBody>
          <a:bodyPr/>
          <a:lstStyle/>
          <a:p>
            <a:endParaRPr lang="en-RU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F8372A-5C35-A3E9-9E9D-F84069E8BCCD}"/>
              </a:ext>
            </a:extLst>
          </p:cNvPr>
          <p:cNvCxnSpPr/>
          <p:nvPr userDrawn="1"/>
        </p:nvCxnSpPr>
        <p:spPr>
          <a:xfrm>
            <a:off x="442913" y="1127343"/>
            <a:ext cx="11233150" cy="0"/>
          </a:xfrm>
          <a:prstGeom prst="line">
            <a:avLst/>
          </a:prstGeom>
          <a:ln w="12700">
            <a:solidFill>
              <a:srgbClr val="256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6">
            <a:extLst>
              <a:ext uri="{FF2B5EF4-FFF2-40B4-BE49-F238E27FC236}">
                <a16:creationId xmlns:a16="http://schemas.microsoft.com/office/drawing/2014/main" id="{BA000A67-C6B4-F990-481E-CB44B8D98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768" y="184323"/>
            <a:ext cx="8003204" cy="959374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2560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RU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8F9922F-1077-AC9D-585F-E134DB602E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6768" y="1414940"/>
            <a:ext cx="5178719" cy="476831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rgbClr val="F5782B"/>
              </a:buClr>
              <a:buFont typeface="+mj-lt"/>
              <a:buNone/>
              <a:defRPr sz="1600"/>
            </a:lvl1pPr>
          </a:lstStyle>
          <a:p>
            <a:pPr lvl="0"/>
            <a:r>
              <a:rPr lang="en-GB" dirty="0"/>
              <a:t>Click to edit Master text styles</a:t>
            </a:r>
            <a:br>
              <a:rPr lang="ru-RU" dirty="0"/>
            </a:br>
            <a:endParaRPr lang="en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D4DB58-55A1-62CE-1BF7-6120B4CD65E8}"/>
              </a:ext>
            </a:extLst>
          </p:cNvPr>
          <p:cNvSpPr txBox="1"/>
          <p:nvPr userDrawn="1"/>
        </p:nvSpPr>
        <p:spPr>
          <a:xfrm>
            <a:off x="11123388" y="6296230"/>
            <a:ext cx="6635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4E9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RU" sz="1200" dirty="0">
                <a:solidFill>
                  <a:srgbClr val="4E9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rzar.ru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0450DD-7CB1-7B3C-6FA1-00CCECD040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22221"/>
            <a:ext cx="12192023" cy="1968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2ACFD1-70E4-17F8-881D-AC08765EEE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6669850"/>
            <a:ext cx="12191998" cy="19684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B444A7C-27C7-315D-5443-D1CA6D3F65BC}"/>
              </a:ext>
            </a:extLst>
          </p:cNvPr>
          <p:cNvGrpSpPr/>
          <p:nvPr userDrawn="1"/>
        </p:nvGrpSpPr>
        <p:grpSpPr>
          <a:xfrm>
            <a:off x="8854613" y="437510"/>
            <a:ext cx="2182670" cy="529497"/>
            <a:chOff x="344018" y="404813"/>
            <a:chExt cx="4406438" cy="1068963"/>
          </a:xfrm>
        </p:grpSpPr>
        <p:pic>
          <p:nvPicPr>
            <p:cNvPr id="11" name="Picture 17">
              <a:extLst>
                <a:ext uri="{FF2B5EF4-FFF2-40B4-BE49-F238E27FC236}">
                  <a16:creationId xmlns:a16="http://schemas.microsoft.com/office/drawing/2014/main" id="{7A17B41C-B5C3-3EAA-3397-C976D54E5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46022" y="408489"/>
              <a:ext cx="1304434" cy="104820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7869A63-A9AE-F067-2C28-FDA3D35676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344018" y="404813"/>
              <a:ext cx="2707265" cy="1068963"/>
            </a:xfrm>
            <a:prstGeom prst="rect">
              <a:avLst/>
            </a:prstGeom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B84A403-3664-FD62-C65B-B6955A0C5F3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198534" y="426350"/>
            <a:ext cx="51322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060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355">
          <p15:clr>
            <a:srgbClr val="FBAE40"/>
          </p15:clr>
        </p15:guide>
        <p15:guide id="5" orient="horz" pos="255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текстом и картинокой_з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D4DB58-55A1-62CE-1BF7-6120B4CD65E8}"/>
              </a:ext>
            </a:extLst>
          </p:cNvPr>
          <p:cNvSpPr txBox="1"/>
          <p:nvPr userDrawn="1"/>
        </p:nvSpPr>
        <p:spPr>
          <a:xfrm>
            <a:off x="11123388" y="6296230"/>
            <a:ext cx="6635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4E9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RU" sz="1200" dirty="0">
                <a:solidFill>
                  <a:srgbClr val="4E9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rzar.ru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0450DD-7CB1-7B3C-6FA1-00CCECD040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22221"/>
            <a:ext cx="12192023" cy="1968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2ACFD1-70E4-17F8-881D-AC08765EEE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6669850"/>
            <a:ext cx="12191998" cy="19684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0781720-B0E5-07EA-8B6D-9C9528DBE8B3}"/>
              </a:ext>
            </a:extLst>
          </p:cNvPr>
          <p:cNvGrpSpPr/>
          <p:nvPr userDrawn="1"/>
        </p:nvGrpSpPr>
        <p:grpSpPr>
          <a:xfrm>
            <a:off x="8854613" y="437510"/>
            <a:ext cx="2182670" cy="529497"/>
            <a:chOff x="344018" y="404813"/>
            <a:chExt cx="4406438" cy="1068963"/>
          </a:xfrm>
        </p:grpSpPr>
        <p:pic>
          <p:nvPicPr>
            <p:cNvPr id="9" name="Picture 17">
              <a:extLst>
                <a:ext uri="{FF2B5EF4-FFF2-40B4-BE49-F238E27FC236}">
                  <a16:creationId xmlns:a16="http://schemas.microsoft.com/office/drawing/2014/main" id="{40D9289E-9BC8-CA57-CDB5-A5E5E97E9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46022" y="408489"/>
              <a:ext cx="1304434" cy="104820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0422B82-4DD3-0F1A-7A15-3CEE4FE575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344018" y="404813"/>
              <a:ext cx="2707265" cy="1068963"/>
            </a:xfrm>
            <a:prstGeom prst="rect">
              <a:avLst/>
            </a:prstGeom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78A1A4-0FB5-645C-BEB5-72355CCA484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198534" y="426350"/>
            <a:ext cx="51322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66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355">
          <p15:clr>
            <a:srgbClr val="FBAE40"/>
          </p15:clr>
        </p15:guide>
        <p15:guide id="5" orient="horz" pos="255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 + фото спикера_з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657ACA-3427-BB6E-78D6-56BD61E9AE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FF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836619-E6F4-36F4-34C6-867E586333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2614" y="0"/>
            <a:ext cx="663575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78BB234-08A7-4B32-4EB5-37D67755FD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6250" y="0"/>
            <a:ext cx="663575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D57313F-56F7-EB57-8F66-6E60006D6C3E}"/>
              </a:ext>
            </a:extLst>
          </p:cNvPr>
          <p:cNvSpPr txBox="1"/>
          <p:nvPr userDrawn="1"/>
        </p:nvSpPr>
        <p:spPr>
          <a:xfrm>
            <a:off x="442912" y="1733976"/>
            <a:ext cx="46551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256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  <a:endParaRPr lang="en-RU" sz="2800" b="1" dirty="0">
              <a:solidFill>
                <a:srgbClr val="2560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Picture Placeholder 24">
            <a:extLst>
              <a:ext uri="{FF2B5EF4-FFF2-40B4-BE49-F238E27FC236}">
                <a16:creationId xmlns:a16="http://schemas.microsoft.com/office/drawing/2014/main" id="{87BC7C86-5236-BB74-A3DD-98C2171914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00183" y="1627953"/>
            <a:ext cx="3224358" cy="3225228"/>
          </a:xfrm>
          <a:prstGeom prst="ellipse">
            <a:avLst/>
          </a:prstGeom>
        </p:spPr>
        <p:txBody>
          <a:bodyPr/>
          <a:lstStyle/>
          <a:p>
            <a:endParaRPr lang="en-RU"/>
          </a:p>
        </p:txBody>
      </p:sp>
      <p:pic>
        <p:nvPicPr>
          <p:cNvPr id="8" name="Picture 17">
            <a:extLst>
              <a:ext uri="{FF2B5EF4-FFF2-40B4-BE49-F238E27FC236}">
                <a16:creationId xmlns:a16="http://schemas.microsoft.com/office/drawing/2014/main" id="{9AB68A63-8482-E478-9E52-1310D0ADA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023" y="408490"/>
            <a:ext cx="1304434" cy="10482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AC6E9D-68CD-7CE1-6306-67633CA5EC1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3806" y="404813"/>
            <a:ext cx="2707265" cy="106896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B136628-10B5-7815-7DC5-19643B50D03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74306" y="388767"/>
            <a:ext cx="992232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79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355">
          <p15:clr>
            <a:srgbClr val="FBAE40"/>
          </p15:clr>
        </p15:guide>
        <p15:guide id="5" orient="horz" pos="255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_з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01B416-0B04-5962-641D-EEA74D61686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FF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819138-2EB8-8E42-09BD-3309892909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305550" cy="6858000"/>
          </a:xfrm>
          <a:prstGeom prst="rect">
            <a:avLst/>
          </a:prstGeom>
        </p:spPr>
      </p:pic>
      <p:pic>
        <p:nvPicPr>
          <p:cNvPr id="9" name="Picture 17">
            <a:extLst>
              <a:ext uri="{FF2B5EF4-FFF2-40B4-BE49-F238E27FC236}">
                <a16:creationId xmlns:a16="http://schemas.microsoft.com/office/drawing/2014/main" id="{2E784870-28E3-E20F-49BD-954773E29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2041" y="408490"/>
            <a:ext cx="1304434" cy="10482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8294FF-23C6-FFC8-3B19-E2A8AB6D50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79824" y="404813"/>
            <a:ext cx="2707265" cy="106896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D354D3-3AA9-2634-E1C5-4E1F5779766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89343" y="381969"/>
            <a:ext cx="992232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141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355">
          <p15:clr>
            <a:srgbClr val="FBAE40"/>
          </p15:clr>
        </p15:guide>
        <p15:guide id="5" orient="horz" pos="255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979258-6688-F3B3-15A8-0A170B8C4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C8BEBA-61E6-AEBF-F5AA-FC66F7A82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DAC27-7400-620D-BED3-75DFBDD398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15BE3-8F85-5A48-813A-C3430EBC1F40}" type="datetimeFigureOut">
              <a:rPr lang="en-RU" smtClean="0"/>
              <a:t>10/8/24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A77E2-1C7A-206C-2A6A-61E9197153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F042D-38C5-45D9-DC00-4BE4FD8BC7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A863F-0E60-7944-AF89-7FCFFADBE37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68796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3" r:id="rId4"/>
    <p:sldLayoutId id="2147483675" r:id="rId5"/>
    <p:sldLayoutId id="2147483676" r:id="rId6"/>
    <p:sldLayoutId id="2147483678" r:id="rId7"/>
    <p:sldLayoutId id="2147483671" r:id="rId8"/>
    <p:sldLayoutId id="214748367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48019F8-8570-0A1F-5A98-7FAA12FF28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F0494A-C9BB-3203-057B-3D43E830C3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Тема презентации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9F552F0-1D53-389E-1043-BA2095CA12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Фамилия Имя Отчество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F8A2764-7A6B-E30E-EE59-2FA3D7CF9B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Текст должности может быть длинным в несколько строк</a:t>
            </a:r>
            <a:endParaRPr lang="en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4250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BC9DDCF-570B-BE01-7600-B1F02DED09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D9BC425-CEB9-6634-5926-46643C5E43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6211F97-CC98-A904-83C3-94401FB87B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Фамилия Имя Отчество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BE6957E-3F0D-9B10-D9BD-7AEC456C0A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Текст должности может быть длинным в несколько строк</a:t>
            </a:r>
            <a:endParaRPr lang="en-RU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6B9CED0-5CEA-A0CE-49FD-075172CEF6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847585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388F18-9CB9-8F19-7CE1-806F814C9C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F2A22F-4F8D-6668-CB3F-4A09FF14FE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48557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F975E4-A1FA-990B-F1E1-A439BA5A4F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F472FF-186D-220E-3F8F-8085917CE0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7FEB7E7-9F65-E04C-EF70-D5344378C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897510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2BF2E-9618-A7B6-F37F-0E4816AD4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EAC14-6184-D985-6671-919FCAEBF3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973092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E843341-49CF-C166-2E9E-AED9C8D3878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73DA598-E4EE-8163-E74C-E7DDB0B6F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0B33CB-D911-6F3D-C64B-D70146809D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63386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1114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6745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>
            <a:extLst>
              <a:ext uri="{FF2B5EF4-FFF2-40B4-BE49-F238E27FC236}">
                <a16:creationId xmlns:a16="http://schemas.microsoft.com/office/drawing/2014/main" id="{28B31E7F-E79F-2037-A7A6-B3FBBB890B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585097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2654</TotalTime>
  <Words>24</Words>
  <Application>Microsoft Macintosh PowerPoint</Application>
  <PresentationFormat>Широкоэкранный</PresentationFormat>
  <Paragraphs>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36</cp:revision>
  <dcterms:created xsi:type="dcterms:W3CDTF">2024-02-25T08:53:22Z</dcterms:created>
  <dcterms:modified xsi:type="dcterms:W3CDTF">2024-10-08T11:58:10Z</dcterms:modified>
</cp:coreProperties>
</file>